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-22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utterstock_963569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23850"/>
            <a:ext cx="9144000" cy="609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71550"/>
            <a:ext cx="7772400" cy="1102519"/>
          </a:xfrm>
        </p:spPr>
        <p:txBody>
          <a:bodyPr>
            <a:normAutofit fontScale="90000"/>
          </a:bodyPr>
          <a:lstStyle/>
          <a:p>
            <a:pPr algn="l"/>
            <a:r>
              <a:rPr lang="is-IS" sz="27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Skattstofnar </a:t>
            </a:r>
            <a:r>
              <a:rPr lang="is-IS" sz="27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atvinnulífsins:</a:t>
            </a:r>
            <a: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Ræktun </a:t>
            </a:r>
            <a: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eða </a:t>
            </a:r>
            <a: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rányrkja?</a:t>
            </a:r>
            <a:endParaRPr 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AutoShape 2" descr="https://postur.borgartun35.is/owa/attachment.ashx?id=RgAAAADIAIsWcvy5TIDYjjvi%2b2jJBwAQDcxs%2fHmISZj5TnoBcPndABVqhu3%2bAABSppiCJMJuSKu6S6vCLsu2ACB4UjqfAAAJ&amp;attcnt=1&amp;attid0=EABG3a1fy2NERbTGopwstO1P"/>
          <p:cNvSpPr>
            <a:spLocks noChangeAspect="1" noChangeArrowheads="1"/>
          </p:cNvSpPr>
          <p:nvPr/>
        </p:nvSpPr>
        <p:spPr bwMode="auto">
          <a:xfrm>
            <a:off x="155575" y="-2651125"/>
            <a:ext cx="8289925" cy="55292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https://postur.borgartun35.is/owa/attachment.ashx?id=RgAAAADIAIsWcvy5TIDYjjvi%2b2jJBwAQDcxs%2fHmISZj5TnoBcPndABVqhu3%2bAABSppiCJMJuSKu6S6vCLsu2ACB4UjqfAAAJ&amp;attcnt=1&amp;attid0=EABG3a1fy2NERbTGopwstO1P"/>
          <p:cNvSpPr>
            <a:spLocks noChangeAspect="1" noChangeArrowheads="1"/>
          </p:cNvSpPr>
          <p:nvPr/>
        </p:nvSpPr>
        <p:spPr bwMode="auto">
          <a:xfrm>
            <a:off x="155575" y="-2651125"/>
            <a:ext cx="8289925" cy="55292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s-IS" sz="2400" smtClean="0"/>
              <a:t>Úttektin var unnin af starfshópi SA og aðildarfélaga þess með þátttöku  skattasérfræðinga stóru endurskoðunarfyrirtækjanna</a:t>
            </a:r>
          </a:p>
          <a:p>
            <a:r>
              <a:rPr lang="is-IS" sz="2400" smtClean="0"/>
              <a:t>Grundvallarviðhorf: Skattheimta yfir ákveðin mörk rýrir skattstofna</a:t>
            </a:r>
          </a:p>
          <a:p>
            <a:r>
              <a:rPr lang="is-IS" sz="2400" smtClean="0"/>
              <a:t>Skýrslan fjallar um skattahækkanirnar frá 2009 til áform um hækkanir 2013</a:t>
            </a:r>
          </a:p>
          <a:p>
            <a:pPr lvl="1"/>
            <a:r>
              <a:rPr lang="is-IS" sz="2000" smtClean="0"/>
              <a:t>Skattkerfið var einfalt og skilvirkt árið 2008 – það er það ekki lengur</a:t>
            </a:r>
          </a:p>
          <a:p>
            <a:pPr lvl="1"/>
            <a:r>
              <a:rPr lang="is-IS" sz="2000" smtClean="0"/>
              <a:t>Samráð við hagsmunaaðila  og mat á áhrifum breytinga hefur verið í lágmarki</a:t>
            </a:r>
          </a:p>
          <a:p>
            <a:pPr lvl="1"/>
            <a:r>
              <a:rPr lang="is-IS" sz="2000" smtClean="0"/>
              <a:t>Hugmyndafræði núverandi stjórnvalda er röng – þau halda því fram að skattahækkanir örvi hagvöxt</a:t>
            </a:r>
          </a:p>
          <a:p>
            <a:r>
              <a:rPr lang="is-IS" sz="2400" smtClean="0"/>
              <a:t>Varfærið mat á skattahækkunum 2009-2013: 87 milljarðar króna</a:t>
            </a:r>
          </a:p>
          <a:p>
            <a:r>
              <a:rPr lang="is-IS" sz="2400" smtClean="0"/>
              <a:t>Tillögur SA fyrir 2013-2017: Lækkun skatta um 47 milljarða króna</a:t>
            </a: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s-IS" sz="3200" smtClean="0"/>
              <a:t>Ræktun eða rányrkja? </a:t>
            </a:r>
            <a:r>
              <a:rPr lang="is-IS" smtClean="0"/>
              <a:t>	</a:t>
            </a:r>
            <a:endParaRPr lang="is-IS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48600" y="3105150"/>
            <a:ext cx="1100104" cy="18225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09550"/>
            <a:ext cx="8229600" cy="857250"/>
          </a:xfrm>
        </p:spPr>
        <p:txBody>
          <a:bodyPr>
            <a:normAutofit fontScale="90000"/>
          </a:bodyPr>
          <a:lstStyle/>
          <a:p>
            <a:pPr algn="l"/>
            <a:r>
              <a:rPr lang="is-IS" sz="3600" smtClean="0"/>
              <a:t>Skattahækkanir 2009-2013</a:t>
            </a:r>
            <a:br>
              <a:rPr lang="is-IS" sz="3600" smtClean="0"/>
            </a:br>
            <a:r>
              <a:rPr lang="is-IS" sz="2200" smtClean="0"/>
              <a:t>á verðlagi ársins 2013</a:t>
            </a:r>
            <a:endParaRPr lang="en-US" sz="220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742950"/>
            <a:ext cx="5018112" cy="4240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1988312"/>
            <a:ext cx="1447800" cy="23985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857250"/>
          </a:xfrm>
        </p:spPr>
        <p:txBody>
          <a:bodyPr>
            <a:normAutofit/>
          </a:bodyPr>
          <a:lstStyle/>
          <a:p>
            <a:r>
              <a:rPr lang="is-IS" sz="3200" smtClean="0"/>
              <a:t>Tillögur SA um skattalækkanir 2013-2016</a:t>
            </a:r>
            <a:endParaRPr lang="en-US" sz="3200"/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47750"/>
            <a:ext cx="8168657" cy="3456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utterstock_963569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23850"/>
            <a:ext cx="9144000" cy="609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71550"/>
            <a:ext cx="7772400" cy="1102519"/>
          </a:xfrm>
        </p:spPr>
        <p:txBody>
          <a:bodyPr>
            <a:normAutofit fontScale="90000"/>
          </a:bodyPr>
          <a:lstStyle/>
          <a:p>
            <a:pPr algn="l"/>
            <a:r>
              <a:rPr lang="is-IS" sz="27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Skattstofnar </a:t>
            </a:r>
            <a:r>
              <a:rPr lang="is-IS" sz="27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atvinnulífsins:</a:t>
            </a:r>
            <a: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Ræktun </a:t>
            </a:r>
            <a: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eða </a:t>
            </a:r>
            <a:r>
              <a:rPr lang="is-I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rányrkja?</a:t>
            </a:r>
            <a:endParaRPr 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AutoShape 2" descr="https://postur.borgartun35.is/owa/attachment.ashx?id=RgAAAADIAIsWcvy5TIDYjjvi%2b2jJBwAQDcxs%2fHmISZj5TnoBcPndABVqhu3%2bAABSppiCJMJuSKu6S6vCLsu2ACB4UjqfAAAJ&amp;attcnt=1&amp;attid0=EABG3a1fy2NERbTGopwstO1P"/>
          <p:cNvSpPr>
            <a:spLocks noChangeAspect="1" noChangeArrowheads="1"/>
          </p:cNvSpPr>
          <p:nvPr/>
        </p:nvSpPr>
        <p:spPr bwMode="auto">
          <a:xfrm>
            <a:off x="155575" y="-2651125"/>
            <a:ext cx="8289925" cy="55292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https://postur.borgartun35.is/owa/attachment.ashx?id=RgAAAADIAIsWcvy5TIDYjjvi%2b2jJBwAQDcxs%2fHmISZj5TnoBcPndABVqhu3%2bAABSppiCJMJuSKu6S6vCLsu2ACB4UjqfAAAJ&amp;attcnt=1&amp;attid0=EABG3a1fy2NERbTGopwstO1P"/>
          <p:cNvSpPr>
            <a:spLocks noChangeAspect="1" noChangeArrowheads="1"/>
          </p:cNvSpPr>
          <p:nvPr/>
        </p:nvSpPr>
        <p:spPr bwMode="auto">
          <a:xfrm>
            <a:off x="155575" y="-2651125"/>
            <a:ext cx="8289925" cy="55292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109</Words>
  <Application>Microsoft Office PowerPoint</Application>
  <PresentationFormat>On-screen Show (16:9)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Skattstofnar atvinnulífsins: Ræktun eða rányrkja?</vt:lpstr>
      <vt:lpstr>Ræktun eða rányrkja?  </vt:lpstr>
      <vt:lpstr>Skattahækkanir 2009-2013 á verðlagi ársins 2013</vt:lpstr>
      <vt:lpstr>Tillögur SA um skattalækkanir 2013-2016</vt:lpstr>
      <vt:lpstr>Skattstofnar atvinnulífsins: Ræktun eða rányrkja?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Skattstofnar atvinnulífsins: Ræktun eða rányrkja?</dc:title>
  <dc:creator/>
  <cp:lastModifiedBy>Hörður Vilberg</cp:lastModifiedBy>
  <cp:revision>2</cp:revision>
  <dcterms:created xsi:type="dcterms:W3CDTF">2006-08-16T00:00:00Z</dcterms:created>
  <dcterms:modified xsi:type="dcterms:W3CDTF">2012-11-08T23:50:56Z</dcterms:modified>
</cp:coreProperties>
</file>