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4" r:id="rId11"/>
    <p:sldId id="266" r:id="rId12"/>
    <p:sldId id="269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8029-2B18-4BB3-82A5-BFCDE0C16BB3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8ACB-2644-4708-BE81-DA01B3544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8029-2B18-4BB3-82A5-BFCDE0C16BB3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8ACB-2644-4708-BE81-DA01B3544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8029-2B18-4BB3-82A5-BFCDE0C16BB3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8ACB-2644-4708-BE81-DA01B3544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8029-2B18-4BB3-82A5-BFCDE0C16BB3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8ACB-2644-4708-BE81-DA01B3544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8029-2B18-4BB3-82A5-BFCDE0C16BB3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8ACB-2644-4708-BE81-DA01B3544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8029-2B18-4BB3-82A5-BFCDE0C16BB3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8ACB-2644-4708-BE81-DA01B3544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8029-2B18-4BB3-82A5-BFCDE0C16BB3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8ACB-2644-4708-BE81-DA01B3544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8029-2B18-4BB3-82A5-BFCDE0C16BB3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8ACB-2644-4708-BE81-DA01B3544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8029-2B18-4BB3-82A5-BFCDE0C16BB3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8ACB-2644-4708-BE81-DA01B3544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8029-2B18-4BB3-82A5-BFCDE0C16BB3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8ACB-2644-4708-BE81-DA01B3544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8029-2B18-4BB3-82A5-BFCDE0C16BB3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8ACB-2644-4708-BE81-DA01B3544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C8029-2B18-4BB3-82A5-BFCDE0C16BB3}" type="datetimeFigureOut">
              <a:rPr lang="en-US" smtClean="0"/>
              <a:pPr/>
              <a:t>9/8/2008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48ACB-2644-4708-BE81-DA01B3544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125.JPG"/>
          <p:cNvPicPr>
            <a:picLocks noChangeAspect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>
          <a:xfrm>
            <a:off x="357158" y="381000"/>
            <a:ext cx="8429684" cy="6096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44661"/>
            <a:ext cx="7772400" cy="2327281"/>
          </a:xfrm>
        </p:spPr>
        <p:txBody>
          <a:bodyPr>
            <a:noAutofit/>
          </a:bodyPr>
          <a:lstStyle/>
          <a:p>
            <a:r>
              <a:rPr lang="is-IS" sz="3600" dirty="0" smtClean="0"/>
              <a:t>NÝ TÆKIFÆRI</a:t>
            </a:r>
            <a:r>
              <a:rPr lang="is-IS" sz="3600" b="1" dirty="0" smtClean="0"/>
              <a:t/>
            </a:r>
            <a:br>
              <a:rPr lang="is-IS" sz="3600" b="1" dirty="0" smtClean="0"/>
            </a:br>
            <a:r>
              <a:rPr lang="is-IS" sz="3600" b="1" dirty="0" smtClean="0"/>
              <a:t>HVAÐ ÞARF TIL?</a:t>
            </a:r>
            <a:r>
              <a:rPr lang="is-IS" sz="3600" dirty="0" smtClean="0"/>
              <a:t/>
            </a:r>
            <a:br>
              <a:rPr lang="is-IS" sz="3600" dirty="0" smtClean="0"/>
            </a:br>
            <a:r>
              <a:rPr lang="is-IS" sz="1800" dirty="0" smtClean="0"/>
              <a:t/>
            </a:r>
            <a:br>
              <a:rPr lang="is-IS" sz="1800" dirty="0" smtClean="0"/>
            </a:br>
            <a:r>
              <a:rPr lang="is-IS" sz="1800" dirty="0" smtClean="0"/>
              <a:t>HUGMYNDAÞING SAMTAKA ATVINNULÍFSINS</a:t>
            </a:r>
            <a:br>
              <a:rPr lang="is-IS" sz="1800" dirty="0" smtClean="0"/>
            </a:br>
            <a:r>
              <a:rPr lang="is-IS" sz="1800" dirty="0" smtClean="0"/>
              <a:t>Á HOFSÓSI, 5. SEPTEMBER 2008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003.JPG"/>
          <p:cNvPicPr>
            <a:picLocks noChangeAspect="1"/>
          </p:cNvPicPr>
          <p:nvPr/>
        </p:nvPicPr>
        <p:blipFill>
          <a:blip r:embed="rId2" cstate="screen">
            <a:lum bright="50000"/>
          </a:blip>
          <a:srcRect/>
          <a:stretch>
            <a:fillRect/>
          </a:stretch>
        </p:blipFill>
        <p:spPr>
          <a:xfrm>
            <a:off x="357158" y="381000"/>
            <a:ext cx="8429684" cy="6096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28694"/>
          </a:xfrm>
        </p:spPr>
        <p:txBody>
          <a:bodyPr>
            <a:normAutofit/>
          </a:bodyPr>
          <a:lstStyle/>
          <a:p>
            <a:r>
              <a:rPr lang="is-IS" sz="3600" dirty="0" smtClean="0">
                <a:cs typeface="Arial" pitchFamily="34" charset="0"/>
              </a:rPr>
              <a:t>SÉRÞEKKINGIN?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926" y="2028828"/>
            <a:ext cx="4929222" cy="35433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s-IS" sz="2800" dirty="0" smtClean="0">
                <a:cs typeface="Arial" pitchFamily="34" charset="0"/>
              </a:rPr>
              <a:t>	</a:t>
            </a:r>
            <a:r>
              <a:rPr lang="is-IS" sz="3500" dirty="0" smtClean="0">
                <a:cs typeface="Arial" pitchFamily="34" charset="0"/>
              </a:rPr>
              <a:t>Menntun</a:t>
            </a:r>
          </a:p>
          <a:p>
            <a:pPr>
              <a:buNone/>
            </a:pPr>
            <a:r>
              <a:rPr lang="is-IS" sz="2800" dirty="0">
                <a:cs typeface="Arial" pitchFamily="34" charset="0"/>
              </a:rPr>
              <a:t>	</a:t>
            </a:r>
            <a:r>
              <a:rPr lang="is-IS" sz="2400" dirty="0" smtClean="0">
                <a:cs typeface="Arial" pitchFamily="34" charset="0"/>
              </a:rPr>
              <a:t>- verkmenntun</a:t>
            </a:r>
          </a:p>
          <a:p>
            <a:pPr>
              <a:buNone/>
            </a:pPr>
            <a:r>
              <a:rPr lang="is-IS" sz="2400" dirty="0">
                <a:cs typeface="Arial" pitchFamily="34" charset="0"/>
              </a:rPr>
              <a:t>	</a:t>
            </a:r>
            <a:r>
              <a:rPr lang="is-IS" sz="2400" dirty="0" smtClean="0">
                <a:cs typeface="Arial" pitchFamily="34" charset="0"/>
              </a:rPr>
              <a:t>- rekstrarmenntun</a:t>
            </a:r>
          </a:p>
          <a:p>
            <a:pPr>
              <a:buNone/>
            </a:pPr>
            <a:r>
              <a:rPr lang="is-IS" sz="2400" dirty="0" smtClean="0">
                <a:cs typeface="Arial" pitchFamily="34" charset="0"/>
              </a:rPr>
              <a:t>	</a:t>
            </a:r>
            <a:r>
              <a:rPr lang="is-IS" sz="3500" dirty="0" smtClean="0">
                <a:cs typeface="Arial" pitchFamily="34" charset="0"/>
              </a:rPr>
              <a:t>Hugvit</a:t>
            </a:r>
          </a:p>
          <a:p>
            <a:pPr>
              <a:buNone/>
            </a:pPr>
            <a:r>
              <a:rPr lang="is-IS" sz="3500" dirty="0" smtClean="0">
                <a:cs typeface="Arial" pitchFamily="34" charset="0"/>
              </a:rPr>
              <a:t>	Tengslanet</a:t>
            </a:r>
          </a:p>
          <a:p>
            <a:pPr>
              <a:buNone/>
            </a:pPr>
            <a:r>
              <a:rPr lang="is-IS" sz="3500" dirty="0">
                <a:cs typeface="Arial" pitchFamily="34" charset="0"/>
              </a:rPr>
              <a:t>	</a:t>
            </a:r>
            <a:r>
              <a:rPr lang="is-IS" sz="3500" dirty="0" smtClean="0">
                <a:cs typeface="Arial" pitchFamily="34" charset="0"/>
              </a:rPr>
              <a:t>Innsæi</a:t>
            </a:r>
            <a:endParaRPr lang="is-IS" sz="3500" dirty="0">
              <a:cs typeface="Arial" pitchFamily="34" charset="0"/>
            </a:endParaRPr>
          </a:p>
          <a:p>
            <a:pPr>
              <a:buNone/>
            </a:pPr>
            <a:r>
              <a:rPr lang="is-IS" sz="3500" dirty="0" smtClean="0">
                <a:cs typeface="Arial" pitchFamily="34" charset="0"/>
              </a:rPr>
              <a:t>	Sjálfstraust</a:t>
            </a: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3846.JPG"/>
          <p:cNvPicPr>
            <a:picLocks noChangeAspect="1"/>
          </p:cNvPicPr>
          <p:nvPr/>
        </p:nvPicPr>
        <p:blipFill>
          <a:blip r:embed="rId2" cstate="screen">
            <a:lum bright="50000"/>
          </a:blip>
          <a:srcRect/>
          <a:stretch>
            <a:fillRect/>
          </a:stretch>
        </p:blipFill>
        <p:spPr>
          <a:xfrm>
            <a:off x="357158" y="381000"/>
            <a:ext cx="8429684" cy="6096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28694"/>
          </a:xfrm>
        </p:spPr>
        <p:txBody>
          <a:bodyPr>
            <a:normAutofit/>
          </a:bodyPr>
          <a:lstStyle/>
          <a:p>
            <a:r>
              <a:rPr lang="is-IS" sz="3600" dirty="0" smtClean="0">
                <a:cs typeface="Arial" pitchFamily="34" charset="0"/>
              </a:rPr>
              <a:t>STAÐSETNINGIN?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2028828"/>
            <a:ext cx="5286412" cy="3543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s-IS" sz="2800" dirty="0" smtClean="0">
                <a:cs typeface="Arial" pitchFamily="34" charset="0"/>
              </a:rPr>
              <a:t>	</a:t>
            </a:r>
            <a:r>
              <a:rPr lang="is-IS" dirty="0" smtClean="0">
                <a:cs typeface="Arial" pitchFamily="34" charset="0"/>
              </a:rPr>
              <a:t>Hluti af sérstöðu </a:t>
            </a:r>
          </a:p>
          <a:p>
            <a:pPr>
              <a:buNone/>
            </a:pPr>
            <a:r>
              <a:rPr lang="is-IS" dirty="0" smtClean="0">
                <a:cs typeface="Arial" pitchFamily="34" charset="0"/>
              </a:rPr>
              <a:t>	Fjarlægð frá mörkuðum</a:t>
            </a:r>
          </a:p>
          <a:p>
            <a:pPr>
              <a:buNone/>
            </a:pPr>
            <a:r>
              <a:rPr lang="is-IS" dirty="0">
                <a:cs typeface="Arial" pitchFamily="34" charset="0"/>
              </a:rPr>
              <a:t>	</a:t>
            </a:r>
            <a:r>
              <a:rPr lang="is-IS" dirty="0" smtClean="0">
                <a:cs typeface="Arial" pitchFamily="34" charset="0"/>
              </a:rPr>
              <a:t>Samgöngur</a:t>
            </a:r>
          </a:p>
          <a:p>
            <a:pPr>
              <a:buNone/>
            </a:pPr>
            <a:r>
              <a:rPr lang="is-IS" dirty="0">
                <a:cs typeface="Arial" pitchFamily="34" charset="0"/>
              </a:rPr>
              <a:t>	</a:t>
            </a:r>
            <a:endParaRPr lang="is-IS" dirty="0" smtClean="0">
              <a:cs typeface="Arial" pitchFamily="34" charset="0"/>
            </a:endParaRPr>
          </a:p>
          <a:p>
            <a:pPr>
              <a:buNone/>
            </a:pPr>
            <a:r>
              <a:rPr lang="is-IS" dirty="0">
                <a:cs typeface="Arial" pitchFamily="34" charset="0"/>
              </a:rPr>
              <a:t>	</a:t>
            </a:r>
            <a:endParaRPr lang="is-IS" dirty="0" smtClean="0">
              <a:cs typeface="Arial" pitchFamily="34" charset="0"/>
            </a:endParaRPr>
          </a:p>
          <a:p>
            <a:pPr>
              <a:buNone/>
            </a:pPr>
            <a:r>
              <a:rPr lang="is-IS" dirty="0">
                <a:cs typeface="Arial" pitchFamily="34" charset="0"/>
              </a:rPr>
              <a:t>	</a:t>
            </a:r>
            <a:endParaRPr lang="is-IS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5721.JPG"/>
          <p:cNvPicPr>
            <a:picLocks noChangeAspect="1"/>
          </p:cNvPicPr>
          <p:nvPr/>
        </p:nvPicPr>
        <p:blipFill>
          <a:blip r:embed="rId2" cstate="screen">
            <a:lum bright="50000"/>
          </a:blip>
          <a:srcRect/>
          <a:stretch>
            <a:fillRect/>
          </a:stretch>
        </p:blipFill>
        <p:spPr>
          <a:xfrm>
            <a:off x="357158" y="381000"/>
            <a:ext cx="8429684" cy="6096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28694"/>
          </a:xfrm>
        </p:spPr>
        <p:txBody>
          <a:bodyPr>
            <a:normAutofit/>
          </a:bodyPr>
          <a:lstStyle/>
          <a:p>
            <a:r>
              <a:rPr lang="is-IS" sz="3600" dirty="0" smtClean="0">
                <a:cs typeface="Arial" pitchFamily="34" charset="0"/>
              </a:rPr>
              <a:t>STUÐNINGURINN?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2028828"/>
            <a:ext cx="5286412" cy="3543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s-IS" sz="2800" dirty="0" smtClean="0">
                <a:cs typeface="Arial" pitchFamily="34" charset="0"/>
              </a:rPr>
              <a:t>	</a:t>
            </a:r>
            <a:r>
              <a:rPr lang="is-IS" dirty="0" smtClean="0">
                <a:cs typeface="Arial" pitchFamily="34" charset="0"/>
              </a:rPr>
              <a:t>Ríki og sveitarfélög</a:t>
            </a:r>
          </a:p>
          <a:p>
            <a:pPr>
              <a:buNone/>
            </a:pPr>
            <a:r>
              <a:rPr lang="is-IS" dirty="0">
                <a:cs typeface="Arial" pitchFamily="34" charset="0"/>
              </a:rPr>
              <a:t>	</a:t>
            </a:r>
            <a:r>
              <a:rPr lang="is-IS" dirty="0" smtClean="0">
                <a:cs typeface="Arial" pitchFamily="34" charset="0"/>
              </a:rPr>
              <a:t>Einstaklingar og fyrirtæki</a:t>
            </a:r>
          </a:p>
          <a:p>
            <a:pPr>
              <a:buNone/>
            </a:pPr>
            <a:r>
              <a:rPr lang="is-IS" dirty="0">
                <a:cs typeface="Arial" pitchFamily="34" charset="0"/>
              </a:rPr>
              <a:t>	</a:t>
            </a:r>
            <a:r>
              <a:rPr lang="is-IS" dirty="0" smtClean="0">
                <a:cs typeface="Arial" pitchFamily="34" charset="0"/>
              </a:rPr>
              <a:t>Impra og Frumkvöðlasetur</a:t>
            </a:r>
          </a:p>
          <a:p>
            <a:pPr>
              <a:buNone/>
            </a:pPr>
            <a:r>
              <a:rPr lang="is-IS" dirty="0">
                <a:cs typeface="Arial" pitchFamily="34" charset="0"/>
              </a:rPr>
              <a:t>	</a:t>
            </a:r>
            <a:r>
              <a:rPr lang="is-IS" dirty="0" smtClean="0">
                <a:cs typeface="Arial" pitchFamily="34" charset="0"/>
              </a:rPr>
              <a:t>Nærliggjandi samfélag</a:t>
            </a: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5743.JPG"/>
          <p:cNvPicPr>
            <a:picLocks noChangeAspect="1"/>
          </p:cNvPicPr>
          <p:nvPr/>
        </p:nvPicPr>
        <p:blipFill>
          <a:blip r:embed="rId2" cstate="screen">
            <a:lum bright="60000"/>
          </a:blip>
          <a:srcRect/>
          <a:stretch>
            <a:fillRect/>
          </a:stretch>
        </p:blipFill>
        <p:spPr>
          <a:xfrm>
            <a:off x="357158" y="381000"/>
            <a:ext cx="8429684" cy="6096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28694"/>
          </a:xfrm>
        </p:spPr>
        <p:txBody>
          <a:bodyPr>
            <a:normAutofit/>
          </a:bodyPr>
          <a:lstStyle/>
          <a:p>
            <a:r>
              <a:rPr lang="is-IS" sz="3600" dirty="0" smtClean="0">
                <a:cs typeface="Arial" pitchFamily="34" charset="0"/>
              </a:rPr>
              <a:t>STYRKURINN?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926" y="2028828"/>
            <a:ext cx="4929222" cy="3543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s-IS" sz="2800" dirty="0" smtClean="0">
                <a:cs typeface="Arial" pitchFamily="34" charset="0"/>
              </a:rPr>
              <a:t>	</a:t>
            </a:r>
            <a:r>
              <a:rPr lang="is-IS" dirty="0" smtClean="0">
                <a:cs typeface="Arial" pitchFamily="34" charset="0"/>
              </a:rPr>
              <a:t>Stjórnendur</a:t>
            </a:r>
          </a:p>
          <a:p>
            <a:pPr>
              <a:buNone/>
            </a:pPr>
            <a:r>
              <a:rPr lang="is-IS" dirty="0" smtClean="0">
                <a:cs typeface="Arial" pitchFamily="34" charset="0"/>
              </a:rPr>
              <a:t>	Rekstraruppsetning</a:t>
            </a:r>
          </a:p>
          <a:p>
            <a:pPr>
              <a:buNone/>
            </a:pPr>
            <a:r>
              <a:rPr lang="is-IS" dirty="0" smtClean="0">
                <a:cs typeface="Arial" pitchFamily="34" charset="0"/>
              </a:rPr>
              <a:t>	Fjármögnun</a:t>
            </a:r>
          </a:p>
          <a:p>
            <a:pPr>
              <a:buNone/>
            </a:pPr>
            <a:r>
              <a:rPr lang="is-IS" sz="2400" dirty="0" smtClean="0">
                <a:cs typeface="Arial" pitchFamily="34" charset="0"/>
              </a:rPr>
              <a:t>	</a:t>
            </a:r>
            <a:r>
              <a:rPr lang="is-IS" dirty="0" smtClean="0">
                <a:cs typeface="Arial" pitchFamily="34" charset="0"/>
              </a:rPr>
              <a:t>Bakhjarlar</a:t>
            </a:r>
            <a:endParaRPr lang="is-IS" dirty="0">
              <a:cs typeface="Arial" pitchFamily="34" charset="0"/>
            </a:endParaRPr>
          </a:p>
          <a:p>
            <a:pPr>
              <a:buNone/>
            </a:pPr>
            <a:r>
              <a:rPr lang="is-IS" sz="2400" dirty="0" smtClean="0">
                <a:cs typeface="Arial" pitchFamily="34" charset="0"/>
              </a:rPr>
              <a:t>	</a:t>
            </a: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846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357158" y="381000"/>
            <a:ext cx="8429684" cy="6096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76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381000"/>
            <a:ext cx="8358246" cy="6096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MG_9986.JPG"/>
          <p:cNvPicPr>
            <a:picLocks noChangeAspect="1"/>
          </p:cNvPicPr>
          <p:nvPr/>
        </p:nvPicPr>
        <p:blipFill>
          <a:blip r:embed="rId2" cstate="screen">
            <a:lum bright="50000"/>
          </a:blip>
          <a:srcRect/>
          <a:stretch>
            <a:fillRect/>
          </a:stretch>
        </p:blipFill>
        <p:spPr>
          <a:xfrm>
            <a:off x="357158" y="381000"/>
            <a:ext cx="8429652" cy="6096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28694"/>
          </a:xfrm>
        </p:spPr>
        <p:txBody>
          <a:bodyPr>
            <a:normAutofit/>
          </a:bodyPr>
          <a:lstStyle/>
          <a:p>
            <a:r>
              <a:rPr lang="is-IS" sz="3600" dirty="0" smtClean="0">
                <a:cs typeface="Arial" pitchFamily="34" charset="0"/>
              </a:rPr>
              <a:t>LISTASETRIÐ BÆR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600200"/>
            <a:ext cx="7143800" cy="4525963"/>
          </a:xfrm>
        </p:spPr>
        <p:txBody>
          <a:bodyPr>
            <a:normAutofit/>
          </a:bodyPr>
          <a:lstStyle/>
          <a:p>
            <a:r>
              <a:rPr lang="is-IS" sz="2000" dirty="0" smtClean="0">
                <a:cs typeface="Arial" pitchFamily="34" charset="0"/>
              </a:rPr>
              <a:t>Hóf rekstur sumarið 2007</a:t>
            </a:r>
          </a:p>
          <a:p>
            <a:r>
              <a:rPr lang="is-IS" sz="2000" dirty="0" smtClean="0">
                <a:cs typeface="Arial" pitchFamily="34" charset="0"/>
              </a:rPr>
              <a:t>Er aðsetur fyrir lítinn hóp listamanna og arkitekta yfir sumartímann.</a:t>
            </a:r>
          </a:p>
          <a:p>
            <a:r>
              <a:rPr lang="is-IS" sz="2000" dirty="0" smtClean="0">
                <a:cs typeface="Arial" pitchFamily="34" charset="0"/>
              </a:rPr>
              <a:t>Býður 5 gestum frítt fæði og uppihald í 4 vikur í senn, og dvelja 2 hópar yfir sumarið. </a:t>
            </a:r>
          </a:p>
          <a:p>
            <a:r>
              <a:rPr lang="is-IS" sz="2000" dirty="0" smtClean="0">
                <a:cs typeface="Arial" pitchFamily="34" charset="0"/>
              </a:rPr>
              <a:t>Hefur að markmiði að skapa tækifæri fyrir erlenda og íslenska gesti til að upplifa einstaka náttúru og verða fyrir áhrifum frá umhverfi,  menningu landsins, sveitalífs og reynslu annarra dvalargesta.</a:t>
            </a:r>
          </a:p>
          <a:p>
            <a:r>
              <a:rPr lang="is-IS" sz="2000" dirty="0" smtClean="0">
                <a:cs typeface="Arial" pitchFamily="34" charset="0"/>
              </a:rPr>
              <a:t>Hefur að markmiði að hafa íslenskan listamann/arkitekt í hverjum dvalarhópi.</a:t>
            </a:r>
          </a:p>
          <a:p>
            <a:r>
              <a:rPr lang="is-IS" sz="2000" dirty="0" smtClean="0">
                <a:cs typeface="Arial" pitchFamily="34" charset="0"/>
              </a:rPr>
              <a:t>Hefur einnig að markmiði að ná alþjóðlegri viðurkenningu innan fárra ára sem einstakur staður fyrir listafólk og arkitekta.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28694"/>
          </a:xfrm>
        </p:spPr>
        <p:txBody>
          <a:bodyPr>
            <a:normAutofit/>
          </a:bodyPr>
          <a:lstStyle/>
          <a:p>
            <a:r>
              <a:rPr lang="is-IS" sz="3600" dirty="0" smtClean="0">
                <a:cs typeface="Arial" pitchFamily="34" charset="0"/>
              </a:rPr>
              <a:t>LISTASETRIÐ BÆR</a:t>
            </a:r>
            <a:endParaRPr lang="en-US" sz="3600" dirty="0">
              <a:cs typeface="Arial" pitchFamily="34" charset="0"/>
            </a:endParaRPr>
          </a:p>
        </p:txBody>
      </p:sp>
      <p:pic>
        <p:nvPicPr>
          <p:cNvPr id="7" name="Content Placeholder 6" descr="_MG_00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4" y="1643050"/>
            <a:ext cx="2880000" cy="4320000"/>
          </a:xfrm>
          <a:effectLst>
            <a:softEdge rad="31750"/>
          </a:effectLst>
        </p:spPr>
      </p:pic>
      <p:pic>
        <p:nvPicPr>
          <p:cNvPr id="8" name="Picture 7" descr="_MG_99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92396" y="1643050"/>
            <a:ext cx="2880000" cy="4320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28694"/>
          </a:xfrm>
        </p:spPr>
        <p:txBody>
          <a:bodyPr>
            <a:normAutofit/>
          </a:bodyPr>
          <a:lstStyle/>
          <a:p>
            <a:r>
              <a:rPr lang="is-IS" sz="3600" dirty="0" smtClean="0">
                <a:cs typeface="Arial" pitchFamily="34" charset="0"/>
              </a:rPr>
              <a:t>LISTASETRIÐ BÆR</a:t>
            </a:r>
            <a:endParaRPr lang="en-US" sz="3600" dirty="0">
              <a:cs typeface="Arial" pitchFamily="34" charset="0"/>
            </a:endParaRPr>
          </a:p>
        </p:txBody>
      </p:sp>
      <p:pic>
        <p:nvPicPr>
          <p:cNvPr id="9" name="Picture 8" descr="IMG_3888.JPG"/>
          <p:cNvPicPr>
            <a:picLocks noChangeAspect="1"/>
          </p:cNvPicPr>
          <p:nvPr/>
        </p:nvPicPr>
        <p:blipFill>
          <a:blip r:embed="rId2" cstate="screen">
            <a:lum bright="20000"/>
          </a:blip>
          <a:stretch>
            <a:fillRect/>
          </a:stretch>
        </p:blipFill>
        <p:spPr>
          <a:xfrm>
            <a:off x="5072066" y="1643050"/>
            <a:ext cx="2880000" cy="4320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 descr="IMG_33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2976" y="2357430"/>
            <a:ext cx="4320000" cy="2880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28694"/>
          </a:xfrm>
        </p:spPr>
        <p:txBody>
          <a:bodyPr>
            <a:normAutofit/>
          </a:bodyPr>
          <a:lstStyle/>
          <a:p>
            <a:r>
              <a:rPr lang="is-IS" sz="3600" dirty="0" smtClean="0">
                <a:cs typeface="Arial" pitchFamily="34" charset="0"/>
              </a:rPr>
              <a:t>LISTASETRIÐ BÆR</a:t>
            </a:r>
            <a:endParaRPr lang="en-US" sz="3600" dirty="0">
              <a:cs typeface="Arial" pitchFamily="34" charset="0"/>
            </a:endParaRPr>
          </a:p>
        </p:txBody>
      </p:sp>
      <p:pic>
        <p:nvPicPr>
          <p:cNvPr id="6" name="Picture 5" descr="IMG_33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60562" y="1643050"/>
            <a:ext cx="3240000" cy="2160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Picture 8" descr="IMG_33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3929066"/>
            <a:ext cx="3240000" cy="2160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 descr="IMG_38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1643050"/>
            <a:ext cx="3240000" cy="2160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 descr="IMG_606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60562" y="3929066"/>
            <a:ext cx="3240000" cy="2160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6115.JPG"/>
          <p:cNvPicPr>
            <a:picLocks noChangeAspect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>
          <a:xfrm>
            <a:off x="357158" y="381000"/>
            <a:ext cx="8429684" cy="6096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28694"/>
          </a:xfrm>
        </p:spPr>
        <p:txBody>
          <a:bodyPr>
            <a:normAutofit/>
          </a:bodyPr>
          <a:lstStyle/>
          <a:p>
            <a:r>
              <a:rPr lang="is-IS" sz="3600" dirty="0" smtClean="0">
                <a:cs typeface="Arial" pitchFamily="34" charset="0"/>
              </a:rPr>
              <a:t>HVAÐ ÞARF TIL?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64" y="2028828"/>
            <a:ext cx="5072098" cy="3543312"/>
          </a:xfrm>
        </p:spPr>
        <p:txBody>
          <a:bodyPr>
            <a:normAutofit/>
          </a:bodyPr>
          <a:lstStyle/>
          <a:p>
            <a:r>
              <a:rPr lang="is-IS" sz="2800" dirty="0" smtClean="0">
                <a:cs typeface="Arial" pitchFamily="34" charset="0"/>
              </a:rPr>
              <a:t>SÉRSTÖÐU</a:t>
            </a:r>
          </a:p>
          <a:p>
            <a:r>
              <a:rPr lang="is-IS" sz="2800" dirty="0" smtClean="0">
                <a:cs typeface="Arial" pitchFamily="34" charset="0"/>
              </a:rPr>
              <a:t>SÉRÞEKKINGU</a:t>
            </a:r>
          </a:p>
          <a:p>
            <a:r>
              <a:rPr lang="is-IS" sz="2800" dirty="0" smtClean="0">
                <a:cs typeface="Arial" pitchFamily="34" charset="0"/>
              </a:rPr>
              <a:t>STAÐSETNINGU</a:t>
            </a:r>
          </a:p>
          <a:p>
            <a:r>
              <a:rPr lang="is-IS" sz="2800" dirty="0" smtClean="0">
                <a:cs typeface="Arial" pitchFamily="34" charset="0"/>
              </a:rPr>
              <a:t>STUÐNING</a:t>
            </a:r>
          </a:p>
          <a:p>
            <a:r>
              <a:rPr lang="is-IS" sz="2800" dirty="0" smtClean="0">
                <a:cs typeface="Arial" pitchFamily="34" charset="0"/>
              </a:rPr>
              <a:t>STYRK</a:t>
            </a:r>
            <a:endParaRPr lang="is-IS" sz="24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6111.JPG"/>
          <p:cNvPicPr>
            <a:picLocks noChangeAspect="1"/>
          </p:cNvPicPr>
          <p:nvPr/>
        </p:nvPicPr>
        <p:blipFill>
          <a:blip r:embed="rId2" cstate="screen">
            <a:lum bright="50000"/>
          </a:blip>
          <a:srcRect/>
          <a:stretch>
            <a:fillRect/>
          </a:stretch>
        </p:blipFill>
        <p:spPr>
          <a:xfrm>
            <a:off x="357158" y="381000"/>
            <a:ext cx="8429684" cy="6096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28694"/>
          </a:xfrm>
        </p:spPr>
        <p:txBody>
          <a:bodyPr>
            <a:normAutofit/>
          </a:bodyPr>
          <a:lstStyle/>
          <a:p>
            <a:r>
              <a:rPr lang="is-IS" sz="3600" dirty="0" smtClean="0">
                <a:cs typeface="Arial" pitchFamily="34" charset="0"/>
              </a:rPr>
              <a:t>SÉRSTAÐAN?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174" y="2000240"/>
            <a:ext cx="5572164" cy="3543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s-IS" sz="2800" dirty="0" smtClean="0">
                <a:cs typeface="Arial" pitchFamily="34" charset="0"/>
              </a:rPr>
              <a:t>	</a:t>
            </a:r>
            <a:r>
              <a:rPr lang="is-IS" dirty="0" smtClean="0">
                <a:cs typeface="Arial" pitchFamily="34" charset="0"/>
              </a:rPr>
              <a:t>Náttúran okkar</a:t>
            </a:r>
          </a:p>
          <a:p>
            <a:pPr>
              <a:buNone/>
            </a:pPr>
            <a:r>
              <a:rPr lang="is-IS" sz="2800" dirty="0">
                <a:cs typeface="Arial" pitchFamily="34" charset="0"/>
              </a:rPr>
              <a:t>	</a:t>
            </a:r>
            <a:r>
              <a:rPr lang="is-IS" sz="2400" dirty="0" smtClean="0">
                <a:cs typeface="Arial" pitchFamily="34" charset="0"/>
              </a:rPr>
              <a:t>- sem auðlind </a:t>
            </a:r>
          </a:p>
          <a:p>
            <a:pPr>
              <a:buNone/>
            </a:pPr>
            <a:r>
              <a:rPr lang="is-IS" sz="2400" dirty="0">
                <a:cs typeface="Arial" pitchFamily="34" charset="0"/>
              </a:rPr>
              <a:t>	</a:t>
            </a:r>
            <a:r>
              <a:rPr lang="is-IS" sz="2400" dirty="0" smtClean="0">
                <a:cs typeface="Arial" pitchFamily="34" charset="0"/>
              </a:rPr>
              <a:t>- sem ómenguð uppspretta tækifæra</a:t>
            </a:r>
          </a:p>
          <a:p>
            <a:pPr>
              <a:buNone/>
            </a:pPr>
            <a:r>
              <a:rPr lang="is-IS" sz="2400" dirty="0" smtClean="0">
                <a:cs typeface="Arial" pitchFamily="34" charset="0"/>
              </a:rPr>
              <a:t>	- sem grunnurinn sem við þekkjum</a:t>
            </a:r>
          </a:p>
          <a:p>
            <a:pPr>
              <a:buNone/>
            </a:pPr>
            <a:r>
              <a:rPr lang="is-IS" sz="2400" dirty="0">
                <a:cs typeface="Arial" pitchFamily="34" charset="0"/>
              </a:rPr>
              <a:t>	</a:t>
            </a:r>
            <a:r>
              <a:rPr lang="is-IS" sz="2400" dirty="0" smtClean="0">
                <a:cs typeface="Arial" pitchFamily="34" charset="0"/>
              </a:rPr>
              <a:t>- sem framandi aðdráttarafl úti í heimi</a:t>
            </a: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  <a:p>
            <a:pPr>
              <a:buNone/>
            </a:pPr>
            <a:endParaRPr lang="is-IS" sz="2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9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43174" y="428604"/>
            <a:ext cx="3240000" cy="2160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928670"/>
            <a:ext cx="329962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is-IS" dirty="0" smtClean="0"/>
              <a:t>BRUGGSMIÐJAN, ÁRSKÓGSSANDI</a:t>
            </a:r>
            <a:endParaRPr lang="en-US" dirty="0"/>
          </a:p>
        </p:txBody>
      </p:sp>
      <p:pic>
        <p:nvPicPr>
          <p:cNvPr id="3" name="Picture 2" descr="IMG_57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2357430"/>
            <a:ext cx="3240000" cy="2160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Picture 1" descr="IMG_36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14480" y="4071942"/>
            <a:ext cx="3240000" cy="2160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3143240" y="3071810"/>
            <a:ext cx="234878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is-IS" dirty="0" smtClean="0"/>
              <a:t>VILLIMEY, TÁLKNAFIRÐI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5429264"/>
            <a:ext cx="340574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is-IS" dirty="0" smtClean="0"/>
              <a:t>ÁLFASTEINN, BORGARFIRÐI EYSTRI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136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NÝ TÆKIFÆRI HVAÐ ÞARF TIL?  HUGMYNDAÞING SAMTAKA ATVINNULÍFSINS Á HOFSÓSI, 5. SEPTEMBER 2008</vt:lpstr>
      <vt:lpstr>Slide 2</vt:lpstr>
      <vt:lpstr>LISTASETRIÐ BÆR</vt:lpstr>
      <vt:lpstr>LISTASETRIÐ BÆR</vt:lpstr>
      <vt:lpstr>LISTASETRIÐ BÆR</vt:lpstr>
      <vt:lpstr>LISTASETRIÐ BÆR</vt:lpstr>
      <vt:lpstr>HVAÐ ÞARF TIL?</vt:lpstr>
      <vt:lpstr>SÉRSTAÐAN?</vt:lpstr>
      <vt:lpstr>Slide 9</vt:lpstr>
      <vt:lpstr>SÉRÞEKKINGIN?</vt:lpstr>
      <vt:lpstr>STAÐSETNINGIN?</vt:lpstr>
      <vt:lpstr>STUÐNINGURINN?</vt:lpstr>
      <vt:lpstr>STYRKURINN?</vt:lpstr>
      <vt:lpstr>Slide 14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FRUMKVÆÐI OG KRAFTUR UM ALLT LAND</dc:title>
  <dc:creator> </dc:creator>
  <cp:lastModifiedBy>Hörður  Vilberg</cp:lastModifiedBy>
  <cp:revision>40</cp:revision>
  <dcterms:created xsi:type="dcterms:W3CDTF">2008-09-04T23:37:05Z</dcterms:created>
  <dcterms:modified xsi:type="dcterms:W3CDTF">2008-09-08T12:04:53Z</dcterms:modified>
</cp:coreProperties>
</file>