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0" r:id="rId2"/>
    <p:sldId id="288" r:id="rId3"/>
    <p:sldId id="301" r:id="rId4"/>
    <p:sldId id="292" r:id="rId5"/>
    <p:sldId id="302" r:id="rId6"/>
    <p:sldId id="304" r:id="rId7"/>
  </p:sldIdLst>
  <p:sldSz cx="9144000" cy="5143500" type="screen16x9"/>
  <p:notesSz cx="6858000" cy="994727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66400" autoAdjust="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A5D67-2A89-413B-915F-7A28D0897BA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3FB89CD-03BB-4588-8826-230522F30A32}">
      <dgm:prSet phldrT="[Text]"/>
      <dgm:spPr>
        <a:solidFill>
          <a:srgbClr val="FF0000"/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endParaRPr lang="is-IS" dirty="0" smtClean="0">
            <a:solidFill>
              <a:schemeClr val="bg1"/>
            </a:solidFill>
          </a:endParaRPr>
        </a:p>
        <a:p>
          <a:r>
            <a:rPr lang="is-IS" dirty="0" smtClean="0">
              <a:solidFill>
                <a:schemeClr val="bg1"/>
              </a:solidFill>
            </a:rPr>
            <a:t>Lyf</a:t>
          </a:r>
          <a:endParaRPr lang="is-IS" dirty="0">
            <a:solidFill>
              <a:schemeClr val="bg1"/>
            </a:solidFill>
          </a:endParaRPr>
        </a:p>
      </dgm:t>
    </dgm:pt>
    <dgm:pt modelId="{47FDFA63-C7B0-4E26-8DE9-47A2CBB343FB}" type="parTrans" cxnId="{93D792DB-2142-4154-9D0F-B3D7F7287111}">
      <dgm:prSet/>
      <dgm:spPr/>
      <dgm:t>
        <a:bodyPr/>
        <a:lstStyle/>
        <a:p>
          <a:endParaRPr lang="is-IS"/>
        </a:p>
      </dgm:t>
    </dgm:pt>
    <dgm:pt modelId="{7194E6F8-955E-431A-9AA0-80E8A476FC25}" type="sibTrans" cxnId="{93D792DB-2142-4154-9D0F-B3D7F7287111}">
      <dgm:prSet/>
      <dgm:spPr/>
      <dgm:t>
        <a:bodyPr/>
        <a:lstStyle/>
        <a:p>
          <a:endParaRPr lang="is-IS"/>
        </a:p>
      </dgm:t>
    </dgm:pt>
    <dgm:pt modelId="{AC9F5E62-276C-44A0-92DF-718F2FCC7F69}">
      <dgm:prSet phldrT="[Text]"/>
      <dgm:spPr>
        <a:solidFill>
          <a:srgbClr val="00B050"/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Heilsufæði</a:t>
          </a:r>
          <a:endParaRPr lang="is-IS" dirty="0">
            <a:solidFill>
              <a:schemeClr val="bg1"/>
            </a:solidFill>
          </a:endParaRPr>
        </a:p>
      </dgm:t>
    </dgm:pt>
    <dgm:pt modelId="{8C71D716-E472-4C50-BD6E-32358785E098}" type="parTrans" cxnId="{63015DE5-4409-4040-8499-E1B57D6A16F6}">
      <dgm:prSet/>
      <dgm:spPr/>
      <dgm:t>
        <a:bodyPr/>
        <a:lstStyle/>
        <a:p>
          <a:endParaRPr lang="is-IS"/>
        </a:p>
      </dgm:t>
    </dgm:pt>
    <dgm:pt modelId="{9EFA2164-8D85-4664-9F00-8390ED63F06B}" type="sibTrans" cxnId="{63015DE5-4409-4040-8499-E1B57D6A16F6}">
      <dgm:prSet/>
      <dgm:spPr/>
      <dgm:t>
        <a:bodyPr/>
        <a:lstStyle/>
        <a:p>
          <a:endParaRPr lang="is-IS"/>
        </a:p>
      </dgm:t>
    </dgm:pt>
    <dgm:pt modelId="{D0895CDE-11EF-4D5D-84A6-B6E3156808DB}">
      <dgm:prSet phldrT="[Text]"/>
      <dgm:spPr>
        <a:solidFill>
          <a:srgbClr val="00B050"/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Snyrtivörur</a:t>
          </a:r>
          <a:endParaRPr lang="is-IS" dirty="0">
            <a:solidFill>
              <a:schemeClr val="bg1"/>
            </a:solidFill>
          </a:endParaRPr>
        </a:p>
      </dgm:t>
    </dgm:pt>
    <dgm:pt modelId="{17E5E744-FF5E-4388-A765-B751411DB15D}" type="parTrans" cxnId="{E21E330A-CEF9-42D9-8D18-D51D6D42599F}">
      <dgm:prSet/>
      <dgm:spPr/>
      <dgm:t>
        <a:bodyPr/>
        <a:lstStyle/>
        <a:p>
          <a:endParaRPr lang="is-IS"/>
        </a:p>
      </dgm:t>
    </dgm:pt>
    <dgm:pt modelId="{83523CC8-7414-4113-A5A5-42F2D7B96AF0}" type="sibTrans" cxnId="{E21E330A-CEF9-42D9-8D18-D51D6D42599F}">
      <dgm:prSet/>
      <dgm:spPr/>
      <dgm:t>
        <a:bodyPr/>
        <a:lstStyle/>
        <a:p>
          <a:endParaRPr lang="is-IS"/>
        </a:p>
      </dgm:t>
    </dgm:pt>
    <dgm:pt modelId="{D30BEF7E-D8E6-4385-B547-33CCCF5E320F}">
      <dgm:prSet phldrT="[Text]"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Fæðubótarefni</a:t>
          </a:r>
          <a:endParaRPr lang="is-IS" dirty="0">
            <a:solidFill>
              <a:schemeClr val="bg1"/>
            </a:solidFill>
          </a:endParaRPr>
        </a:p>
      </dgm:t>
    </dgm:pt>
    <dgm:pt modelId="{A7F8D471-32AB-45F4-A4A8-E07CC5CBB268}" type="parTrans" cxnId="{E63F5630-5F63-4244-998B-83A2512F3BB3}">
      <dgm:prSet/>
      <dgm:spPr/>
      <dgm:t>
        <a:bodyPr/>
        <a:lstStyle/>
        <a:p>
          <a:endParaRPr lang="is-IS"/>
        </a:p>
      </dgm:t>
    </dgm:pt>
    <dgm:pt modelId="{27FAD460-5B99-410B-84B7-CF5CDD26E895}" type="sibTrans" cxnId="{E63F5630-5F63-4244-998B-83A2512F3BB3}">
      <dgm:prSet/>
      <dgm:spPr/>
      <dgm:t>
        <a:bodyPr/>
        <a:lstStyle/>
        <a:p>
          <a:endParaRPr lang="is-IS"/>
        </a:p>
      </dgm:t>
    </dgm:pt>
    <dgm:pt modelId="{95CD474A-09A6-47EE-991D-56E42260E337}">
      <dgm:prSet phldrT="[Text]"/>
      <dgm:spPr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is-IS" dirty="0" smtClean="0">
              <a:solidFill>
                <a:schemeClr val="bg1"/>
              </a:solidFill>
            </a:rPr>
            <a:t>Matvæli</a:t>
          </a:r>
          <a:endParaRPr lang="is-IS" dirty="0">
            <a:solidFill>
              <a:schemeClr val="bg1"/>
            </a:solidFill>
          </a:endParaRPr>
        </a:p>
      </dgm:t>
    </dgm:pt>
    <dgm:pt modelId="{D3EA03D3-AF64-4370-83CA-6E9294A86F4A}" type="parTrans" cxnId="{3204FCF5-B1BA-4C75-B901-13CE1474A0AE}">
      <dgm:prSet/>
      <dgm:spPr/>
      <dgm:t>
        <a:bodyPr/>
        <a:lstStyle/>
        <a:p>
          <a:endParaRPr lang="is-IS"/>
        </a:p>
      </dgm:t>
    </dgm:pt>
    <dgm:pt modelId="{7CF647CD-7438-4372-A026-FC797DF42A45}" type="sibTrans" cxnId="{3204FCF5-B1BA-4C75-B901-13CE1474A0AE}">
      <dgm:prSet/>
      <dgm:spPr/>
      <dgm:t>
        <a:bodyPr/>
        <a:lstStyle/>
        <a:p>
          <a:endParaRPr lang="is-IS"/>
        </a:p>
      </dgm:t>
    </dgm:pt>
    <dgm:pt modelId="{24398B51-733A-458D-B8A0-9D328840F380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is-IS" dirty="0" smtClean="0"/>
            <a:t>Dýrafóður</a:t>
          </a:r>
          <a:endParaRPr lang="is-IS" dirty="0"/>
        </a:p>
      </dgm:t>
    </dgm:pt>
    <dgm:pt modelId="{CBC3438D-7313-48B5-9BDF-F955D4E42532}" type="parTrans" cxnId="{8FB7CCFB-F1E1-41E0-A1CB-EBDF1A81B4FC}">
      <dgm:prSet/>
      <dgm:spPr/>
      <dgm:t>
        <a:bodyPr/>
        <a:lstStyle/>
        <a:p>
          <a:endParaRPr lang="is-IS"/>
        </a:p>
      </dgm:t>
    </dgm:pt>
    <dgm:pt modelId="{EFC5C579-BB08-4A4E-990B-62E007089D6B}" type="sibTrans" cxnId="{8FB7CCFB-F1E1-41E0-A1CB-EBDF1A81B4FC}">
      <dgm:prSet/>
      <dgm:spPr/>
      <dgm:t>
        <a:bodyPr/>
        <a:lstStyle/>
        <a:p>
          <a:endParaRPr lang="is-IS"/>
        </a:p>
      </dgm:t>
    </dgm:pt>
    <dgm:pt modelId="{C7E06D8F-0232-4D24-A0C1-474927BD914C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is-IS" dirty="0" smtClean="0"/>
            <a:t>Hráefni</a:t>
          </a:r>
          <a:endParaRPr lang="is-IS" dirty="0"/>
        </a:p>
      </dgm:t>
    </dgm:pt>
    <dgm:pt modelId="{D95083D5-EAC4-4CDA-B02F-E743BE34D67E}" type="parTrans" cxnId="{C5F0E90C-1B03-46F7-944B-C880085255DD}">
      <dgm:prSet/>
      <dgm:spPr/>
      <dgm:t>
        <a:bodyPr/>
        <a:lstStyle/>
        <a:p>
          <a:endParaRPr lang="is-IS"/>
        </a:p>
      </dgm:t>
    </dgm:pt>
    <dgm:pt modelId="{5F75732D-49CA-410B-81EC-70BDC82826C1}" type="sibTrans" cxnId="{C5F0E90C-1B03-46F7-944B-C880085255DD}">
      <dgm:prSet/>
      <dgm:spPr/>
      <dgm:t>
        <a:bodyPr/>
        <a:lstStyle/>
        <a:p>
          <a:endParaRPr lang="is-IS"/>
        </a:p>
      </dgm:t>
    </dgm:pt>
    <dgm:pt modelId="{DB2137B0-692B-4CDC-AF13-E995DC1015C8}" type="pres">
      <dgm:prSet presAssocID="{E21A5D67-2A89-413B-915F-7A28D0897BA1}" presName="Name0" presStyleCnt="0">
        <dgm:presLayoutVars>
          <dgm:dir/>
          <dgm:animLvl val="lvl"/>
          <dgm:resizeHandles val="exact"/>
        </dgm:presLayoutVars>
      </dgm:prSet>
      <dgm:spPr/>
    </dgm:pt>
    <dgm:pt modelId="{04738D54-7FD9-4F38-913C-CDED1FCB2F7A}" type="pres">
      <dgm:prSet presAssocID="{C3FB89CD-03BB-4588-8826-230522F30A32}" presName="Name8" presStyleCnt="0"/>
      <dgm:spPr/>
    </dgm:pt>
    <dgm:pt modelId="{0E0CA755-3905-4755-BBF2-296B6CF6B641}" type="pres">
      <dgm:prSet presAssocID="{C3FB89CD-03BB-4588-8826-230522F30A32}" presName="level" presStyleLbl="node1" presStyleIdx="0" presStyleCnt="7" custScaleY="139405" custLinFactNeighborY="24910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8E2F31B4-9D97-4404-AAF8-D52C933A066C}" type="pres">
      <dgm:prSet presAssocID="{C3FB89CD-03BB-4588-8826-230522F30A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C9F169F-04BC-461E-8E1A-9AE74FC6A71A}" type="pres">
      <dgm:prSet presAssocID="{AC9F5E62-276C-44A0-92DF-718F2FCC7F69}" presName="Name8" presStyleCnt="0"/>
      <dgm:spPr/>
    </dgm:pt>
    <dgm:pt modelId="{D45F4A08-150C-4A67-A1C2-E21A8EB24AA9}" type="pres">
      <dgm:prSet presAssocID="{AC9F5E62-276C-44A0-92DF-718F2FCC7F69}" presName="level" presStyleLbl="node1" presStyleIdx="1" presStyleCnt="7" custLinFactNeighborY="23054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60DE2C28-D489-4FAF-B098-100D81F69AB2}" type="pres">
      <dgm:prSet presAssocID="{AC9F5E62-276C-44A0-92DF-718F2FCC7F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C55A08B-9E66-4E52-890E-AAF974E79EC4}" type="pres">
      <dgm:prSet presAssocID="{D0895CDE-11EF-4D5D-84A6-B6E3156808DB}" presName="Name8" presStyleCnt="0"/>
      <dgm:spPr/>
    </dgm:pt>
    <dgm:pt modelId="{F1819428-CAA0-4421-ADBD-ED81E80C6857}" type="pres">
      <dgm:prSet presAssocID="{D0895CDE-11EF-4D5D-84A6-B6E3156808DB}" presName="level" presStyleLbl="node1" presStyleIdx="2" presStyleCnt="7" custLinFactNeighborY="21197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C0FE041-7EC2-46BE-BD9E-EB35E2448F93}" type="pres">
      <dgm:prSet presAssocID="{D0895CDE-11EF-4D5D-84A6-B6E3156808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237F980-1B40-4B4F-B2B4-D55AEEB8FF6E}" type="pres">
      <dgm:prSet presAssocID="{D30BEF7E-D8E6-4385-B547-33CCCF5E320F}" presName="Name8" presStyleCnt="0"/>
      <dgm:spPr/>
    </dgm:pt>
    <dgm:pt modelId="{6F4E08CA-5AAC-48F6-8FCB-B1F7B8B84880}" type="pres">
      <dgm:prSet presAssocID="{D30BEF7E-D8E6-4385-B547-33CCCF5E320F}" presName="level" presStyleLbl="node1" presStyleIdx="3" presStyleCnt="7" custLinFactNeighborY="19341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A289022A-C8BC-4374-A372-4FD4D949ECCF}" type="pres">
      <dgm:prSet presAssocID="{D30BEF7E-D8E6-4385-B547-33CCCF5E32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14E0FAB2-0FF9-4D23-A6E2-BD1585B6D2AB}" type="pres">
      <dgm:prSet presAssocID="{95CD474A-09A6-47EE-991D-56E42260E337}" presName="Name8" presStyleCnt="0"/>
      <dgm:spPr/>
    </dgm:pt>
    <dgm:pt modelId="{B8EC122F-D5B2-461D-82E3-DDD3E1FA70E7}" type="pres">
      <dgm:prSet presAssocID="{95CD474A-09A6-47EE-991D-56E42260E337}" presName="level" presStyleLbl="node1" presStyleIdx="4" presStyleCnt="7" custScaleX="100850" custScaleY="98039" custLinFactNeighborY="17485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B6581631-3485-44B0-8BC6-1BEA2587A80E}" type="pres">
      <dgm:prSet presAssocID="{95CD474A-09A6-47EE-991D-56E42260E3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2B6C500-22C2-4F33-ACBA-60618FD6A248}" type="pres">
      <dgm:prSet presAssocID="{24398B51-733A-458D-B8A0-9D328840F380}" presName="Name8" presStyleCnt="0"/>
      <dgm:spPr/>
    </dgm:pt>
    <dgm:pt modelId="{B4902FDA-4E7E-49BB-9343-768D8E25A5DA}" type="pres">
      <dgm:prSet presAssocID="{24398B51-733A-458D-B8A0-9D328840F380}" presName="level" presStyleLbl="node1" presStyleIdx="5" presStyleCnt="7" custLinFactNeighborY="6706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F0785E8B-4EE4-4C72-A392-DF05D5526B83}" type="pres">
      <dgm:prSet presAssocID="{24398B51-733A-458D-B8A0-9D328840F3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97669E6D-3F2A-4529-B8B0-E5DBDDD2D710}" type="pres">
      <dgm:prSet presAssocID="{C7E06D8F-0232-4D24-A0C1-474927BD914C}" presName="Name8" presStyleCnt="0"/>
      <dgm:spPr/>
    </dgm:pt>
    <dgm:pt modelId="{FE5E8B8C-F4C1-422B-A87D-45E7FDCBE87A}" type="pres">
      <dgm:prSet presAssocID="{C7E06D8F-0232-4D24-A0C1-474927BD914C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C4D8FB3D-C7FB-4BD9-AEA1-31CB653AB7CE}" type="pres">
      <dgm:prSet presAssocID="{C7E06D8F-0232-4D24-A0C1-474927BD91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3204FCF5-B1BA-4C75-B901-13CE1474A0AE}" srcId="{E21A5D67-2A89-413B-915F-7A28D0897BA1}" destId="{95CD474A-09A6-47EE-991D-56E42260E337}" srcOrd="4" destOrd="0" parTransId="{D3EA03D3-AF64-4370-83CA-6E9294A86F4A}" sibTransId="{7CF647CD-7438-4372-A026-FC797DF42A45}"/>
    <dgm:cxn modelId="{5541947D-44AB-486D-B51D-9D9CC872658B}" type="presOf" srcId="{AC9F5E62-276C-44A0-92DF-718F2FCC7F69}" destId="{D45F4A08-150C-4A67-A1C2-E21A8EB24AA9}" srcOrd="0" destOrd="0" presId="urn:microsoft.com/office/officeart/2005/8/layout/pyramid1"/>
    <dgm:cxn modelId="{8FB7CCFB-F1E1-41E0-A1CB-EBDF1A81B4FC}" srcId="{E21A5D67-2A89-413B-915F-7A28D0897BA1}" destId="{24398B51-733A-458D-B8A0-9D328840F380}" srcOrd="5" destOrd="0" parTransId="{CBC3438D-7313-48B5-9BDF-F955D4E42532}" sibTransId="{EFC5C579-BB08-4A4E-990B-62E007089D6B}"/>
    <dgm:cxn modelId="{A3B48129-C6E1-4CCD-B7E8-E574C0189DC6}" type="presOf" srcId="{C7E06D8F-0232-4D24-A0C1-474927BD914C}" destId="{C4D8FB3D-C7FB-4BD9-AEA1-31CB653AB7CE}" srcOrd="1" destOrd="0" presId="urn:microsoft.com/office/officeart/2005/8/layout/pyramid1"/>
    <dgm:cxn modelId="{80B7E70D-0B58-42D9-ADD1-5A916BA26A4E}" type="presOf" srcId="{E21A5D67-2A89-413B-915F-7A28D0897BA1}" destId="{DB2137B0-692B-4CDC-AF13-E995DC1015C8}" srcOrd="0" destOrd="0" presId="urn:microsoft.com/office/officeart/2005/8/layout/pyramid1"/>
    <dgm:cxn modelId="{63015DE5-4409-4040-8499-E1B57D6A16F6}" srcId="{E21A5D67-2A89-413B-915F-7A28D0897BA1}" destId="{AC9F5E62-276C-44A0-92DF-718F2FCC7F69}" srcOrd="1" destOrd="0" parTransId="{8C71D716-E472-4C50-BD6E-32358785E098}" sibTransId="{9EFA2164-8D85-4664-9F00-8390ED63F06B}"/>
    <dgm:cxn modelId="{93D792DB-2142-4154-9D0F-B3D7F7287111}" srcId="{E21A5D67-2A89-413B-915F-7A28D0897BA1}" destId="{C3FB89CD-03BB-4588-8826-230522F30A32}" srcOrd="0" destOrd="0" parTransId="{47FDFA63-C7B0-4E26-8DE9-47A2CBB343FB}" sibTransId="{7194E6F8-955E-431A-9AA0-80E8A476FC25}"/>
    <dgm:cxn modelId="{E63F5630-5F63-4244-998B-83A2512F3BB3}" srcId="{E21A5D67-2A89-413B-915F-7A28D0897BA1}" destId="{D30BEF7E-D8E6-4385-B547-33CCCF5E320F}" srcOrd="3" destOrd="0" parTransId="{A7F8D471-32AB-45F4-A4A8-E07CC5CBB268}" sibTransId="{27FAD460-5B99-410B-84B7-CF5CDD26E895}"/>
    <dgm:cxn modelId="{E21E330A-CEF9-42D9-8D18-D51D6D42599F}" srcId="{E21A5D67-2A89-413B-915F-7A28D0897BA1}" destId="{D0895CDE-11EF-4D5D-84A6-B6E3156808DB}" srcOrd="2" destOrd="0" parTransId="{17E5E744-FF5E-4388-A765-B751411DB15D}" sibTransId="{83523CC8-7414-4113-A5A5-42F2D7B96AF0}"/>
    <dgm:cxn modelId="{0665FCBB-862B-4980-8625-AE3004DC1CA8}" type="presOf" srcId="{95CD474A-09A6-47EE-991D-56E42260E337}" destId="{B8EC122F-D5B2-461D-82E3-DDD3E1FA70E7}" srcOrd="0" destOrd="0" presId="urn:microsoft.com/office/officeart/2005/8/layout/pyramid1"/>
    <dgm:cxn modelId="{D69712A8-D612-48BB-91FB-E509C57D2AFB}" type="presOf" srcId="{24398B51-733A-458D-B8A0-9D328840F380}" destId="{F0785E8B-4EE4-4C72-A392-DF05D5526B83}" srcOrd="1" destOrd="0" presId="urn:microsoft.com/office/officeart/2005/8/layout/pyramid1"/>
    <dgm:cxn modelId="{EE164C97-D5EC-49D0-95C5-5094A24BA0B8}" type="presOf" srcId="{24398B51-733A-458D-B8A0-9D328840F380}" destId="{B4902FDA-4E7E-49BB-9343-768D8E25A5DA}" srcOrd="0" destOrd="0" presId="urn:microsoft.com/office/officeart/2005/8/layout/pyramid1"/>
    <dgm:cxn modelId="{61727D3A-E0E0-4F04-AF0B-E73836B16585}" type="presOf" srcId="{C7E06D8F-0232-4D24-A0C1-474927BD914C}" destId="{FE5E8B8C-F4C1-422B-A87D-45E7FDCBE87A}" srcOrd="0" destOrd="0" presId="urn:microsoft.com/office/officeart/2005/8/layout/pyramid1"/>
    <dgm:cxn modelId="{78D8B916-6F43-4B38-96B0-92319EDD446A}" type="presOf" srcId="{AC9F5E62-276C-44A0-92DF-718F2FCC7F69}" destId="{60DE2C28-D489-4FAF-B098-100D81F69AB2}" srcOrd="1" destOrd="0" presId="urn:microsoft.com/office/officeart/2005/8/layout/pyramid1"/>
    <dgm:cxn modelId="{7BCB43CE-E53A-4559-8143-AEE80435F1A5}" type="presOf" srcId="{D0895CDE-11EF-4D5D-84A6-B6E3156808DB}" destId="{F1819428-CAA0-4421-ADBD-ED81E80C6857}" srcOrd="0" destOrd="0" presId="urn:microsoft.com/office/officeart/2005/8/layout/pyramid1"/>
    <dgm:cxn modelId="{8BE71758-3B7F-432E-AB3F-CC62A19B3177}" type="presOf" srcId="{D0895CDE-11EF-4D5D-84A6-B6E3156808DB}" destId="{7C0FE041-7EC2-46BE-BD9E-EB35E2448F93}" srcOrd="1" destOrd="0" presId="urn:microsoft.com/office/officeart/2005/8/layout/pyramid1"/>
    <dgm:cxn modelId="{CFEDC8BA-981E-4DB8-9CCF-84B10A7C95A3}" type="presOf" srcId="{C3FB89CD-03BB-4588-8826-230522F30A32}" destId="{8E2F31B4-9D97-4404-AAF8-D52C933A066C}" srcOrd="1" destOrd="0" presId="urn:microsoft.com/office/officeart/2005/8/layout/pyramid1"/>
    <dgm:cxn modelId="{94535FEE-8C31-43B5-82EF-DBC24548DCA8}" type="presOf" srcId="{D30BEF7E-D8E6-4385-B547-33CCCF5E320F}" destId="{A289022A-C8BC-4374-A372-4FD4D949ECCF}" srcOrd="1" destOrd="0" presId="urn:microsoft.com/office/officeart/2005/8/layout/pyramid1"/>
    <dgm:cxn modelId="{4E5142D8-5AE6-4D40-8B8F-AEB7A29B4850}" type="presOf" srcId="{C3FB89CD-03BB-4588-8826-230522F30A32}" destId="{0E0CA755-3905-4755-BBF2-296B6CF6B641}" srcOrd="0" destOrd="0" presId="urn:microsoft.com/office/officeart/2005/8/layout/pyramid1"/>
    <dgm:cxn modelId="{F0E4ED2E-BE0A-4C3B-8507-23B93C224B13}" type="presOf" srcId="{D30BEF7E-D8E6-4385-B547-33CCCF5E320F}" destId="{6F4E08CA-5AAC-48F6-8FCB-B1F7B8B84880}" srcOrd="0" destOrd="0" presId="urn:microsoft.com/office/officeart/2005/8/layout/pyramid1"/>
    <dgm:cxn modelId="{66B35AC1-8EF9-4EA8-8BC9-B1DFB94D9A25}" type="presOf" srcId="{95CD474A-09A6-47EE-991D-56E42260E337}" destId="{B6581631-3485-44B0-8BC6-1BEA2587A80E}" srcOrd="1" destOrd="0" presId="urn:microsoft.com/office/officeart/2005/8/layout/pyramid1"/>
    <dgm:cxn modelId="{C5F0E90C-1B03-46F7-944B-C880085255DD}" srcId="{E21A5D67-2A89-413B-915F-7A28D0897BA1}" destId="{C7E06D8F-0232-4D24-A0C1-474927BD914C}" srcOrd="6" destOrd="0" parTransId="{D95083D5-EAC4-4CDA-B02F-E743BE34D67E}" sibTransId="{5F75732D-49CA-410B-81EC-70BDC82826C1}"/>
    <dgm:cxn modelId="{C0C81243-0E68-4B38-858E-A197C2378D7A}" type="presParOf" srcId="{DB2137B0-692B-4CDC-AF13-E995DC1015C8}" destId="{04738D54-7FD9-4F38-913C-CDED1FCB2F7A}" srcOrd="0" destOrd="0" presId="urn:microsoft.com/office/officeart/2005/8/layout/pyramid1"/>
    <dgm:cxn modelId="{9AF8D08F-8D7D-492D-AAE1-104DC1165085}" type="presParOf" srcId="{04738D54-7FD9-4F38-913C-CDED1FCB2F7A}" destId="{0E0CA755-3905-4755-BBF2-296B6CF6B641}" srcOrd="0" destOrd="0" presId="urn:microsoft.com/office/officeart/2005/8/layout/pyramid1"/>
    <dgm:cxn modelId="{B449658C-EF42-49EA-BE19-0AE04E2A3E03}" type="presParOf" srcId="{04738D54-7FD9-4F38-913C-CDED1FCB2F7A}" destId="{8E2F31B4-9D97-4404-AAF8-D52C933A066C}" srcOrd="1" destOrd="0" presId="urn:microsoft.com/office/officeart/2005/8/layout/pyramid1"/>
    <dgm:cxn modelId="{0C380601-CCCC-4581-AAD3-669C72C8A97F}" type="presParOf" srcId="{DB2137B0-692B-4CDC-AF13-E995DC1015C8}" destId="{9C9F169F-04BC-461E-8E1A-9AE74FC6A71A}" srcOrd="1" destOrd="0" presId="urn:microsoft.com/office/officeart/2005/8/layout/pyramid1"/>
    <dgm:cxn modelId="{67720B8B-1EB9-4903-BC43-C31AF74008D2}" type="presParOf" srcId="{9C9F169F-04BC-461E-8E1A-9AE74FC6A71A}" destId="{D45F4A08-150C-4A67-A1C2-E21A8EB24AA9}" srcOrd="0" destOrd="0" presId="urn:microsoft.com/office/officeart/2005/8/layout/pyramid1"/>
    <dgm:cxn modelId="{32EB40F6-F2A6-4E77-B01B-96EF8AE81044}" type="presParOf" srcId="{9C9F169F-04BC-461E-8E1A-9AE74FC6A71A}" destId="{60DE2C28-D489-4FAF-B098-100D81F69AB2}" srcOrd="1" destOrd="0" presId="urn:microsoft.com/office/officeart/2005/8/layout/pyramid1"/>
    <dgm:cxn modelId="{3319D393-C3C9-4D36-81B4-6BD243773D67}" type="presParOf" srcId="{DB2137B0-692B-4CDC-AF13-E995DC1015C8}" destId="{BC55A08B-9E66-4E52-890E-AAF974E79EC4}" srcOrd="2" destOrd="0" presId="urn:microsoft.com/office/officeart/2005/8/layout/pyramid1"/>
    <dgm:cxn modelId="{76889BE3-3607-4A73-A300-1066B37D1525}" type="presParOf" srcId="{BC55A08B-9E66-4E52-890E-AAF974E79EC4}" destId="{F1819428-CAA0-4421-ADBD-ED81E80C6857}" srcOrd="0" destOrd="0" presId="urn:microsoft.com/office/officeart/2005/8/layout/pyramid1"/>
    <dgm:cxn modelId="{B541F79D-D685-4730-B0A0-8AD94E2E4B90}" type="presParOf" srcId="{BC55A08B-9E66-4E52-890E-AAF974E79EC4}" destId="{7C0FE041-7EC2-46BE-BD9E-EB35E2448F93}" srcOrd="1" destOrd="0" presId="urn:microsoft.com/office/officeart/2005/8/layout/pyramid1"/>
    <dgm:cxn modelId="{6CB80E16-4559-439F-B35B-F3E080A34913}" type="presParOf" srcId="{DB2137B0-692B-4CDC-AF13-E995DC1015C8}" destId="{F237F980-1B40-4B4F-B2B4-D55AEEB8FF6E}" srcOrd="3" destOrd="0" presId="urn:microsoft.com/office/officeart/2005/8/layout/pyramid1"/>
    <dgm:cxn modelId="{81E482F3-ED76-4419-B9EB-026E0011E5CD}" type="presParOf" srcId="{F237F980-1B40-4B4F-B2B4-D55AEEB8FF6E}" destId="{6F4E08CA-5AAC-48F6-8FCB-B1F7B8B84880}" srcOrd="0" destOrd="0" presId="urn:microsoft.com/office/officeart/2005/8/layout/pyramid1"/>
    <dgm:cxn modelId="{2FD6FB17-5E81-45A5-B62B-4E3271EC45B8}" type="presParOf" srcId="{F237F980-1B40-4B4F-B2B4-D55AEEB8FF6E}" destId="{A289022A-C8BC-4374-A372-4FD4D949ECCF}" srcOrd="1" destOrd="0" presId="urn:microsoft.com/office/officeart/2005/8/layout/pyramid1"/>
    <dgm:cxn modelId="{E46ED0F0-063E-4F64-B192-9DE28BB34FEB}" type="presParOf" srcId="{DB2137B0-692B-4CDC-AF13-E995DC1015C8}" destId="{14E0FAB2-0FF9-4D23-A6E2-BD1585B6D2AB}" srcOrd="4" destOrd="0" presId="urn:microsoft.com/office/officeart/2005/8/layout/pyramid1"/>
    <dgm:cxn modelId="{A795874F-0209-4E6A-8192-2F14993BB85E}" type="presParOf" srcId="{14E0FAB2-0FF9-4D23-A6E2-BD1585B6D2AB}" destId="{B8EC122F-D5B2-461D-82E3-DDD3E1FA70E7}" srcOrd="0" destOrd="0" presId="urn:microsoft.com/office/officeart/2005/8/layout/pyramid1"/>
    <dgm:cxn modelId="{491B9534-8F1F-4B65-9A7C-D9A4806A0621}" type="presParOf" srcId="{14E0FAB2-0FF9-4D23-A6E2-BD1585B6D2AB}" destId="{B6581631-3485-44B0-8BC6-1BEA2587A80E}" srcOrd="1" destOrd="0" presId="urn:microsoft.com/office/officeart/2005/8/layout/pyramid1"/>
    <dgm:cxn modelId="{BA3A7993-3433-4A6E-9D9B-41CB05CD512B}" type="presParOf" srcId="{DB2137B0-692B-4CDC-AF13-E995DC1015C8}" destId="{72B6C500-22C2-4F33-ACBA-60618FD6A248}" srcOrd="5" destOrd="0" presId="urn:microsoft.com/office/officeart/2005/8/layout/pyramid1"/>
    <dgm:cxn modelId="{C83AEB0A-7CE7-4015-A831-511E3504D566}" type="presParOf" srcId="{72B6C500-22C2-4F33-ACBA-60618FD6A248}" destId="{B4902FDA-4E7E-49BB-9343-768D8E25A5DA}" srcOrd="0" destOrd="0" presId="urn:microsoft.com/office/officeart/2005/8/layout/pyramid1"/>
    <dgm:cxn modelId="{58A26FE9-84D2-4DA7-8BF9-A120AD538D04}" type="presParOf" srcId="{72B6C500-22C2-4F33-ACBA-60618FD6A248}" destId="{F0785E8B-4EE4-4C72-A392-DF05D5526B83}" srcOrd="1" destOrd="0" presId="urn:microsoft.com/office/officeart/2005/8/layout/pyramid1"/>
    <dgm:cxn modelId="{18F51158-F192-4EF5-BBAD-9C3052A1692D}" type="presParOf" srcId="{DB2137B0-692B-4CDC-AF13-E995DC1015C8}" destId="{97669E6D-3F2A-4529-B8B0-E5DBDDD2D710}" srcOrd="6" destOrd="0" presId="urn:microsoft.com/office/officeart/2005/8/layout/pyramid1"/>
    <dgm:cxn modelId="{303AAC0A-A1BF-47B8-8449-BB6EAA2AFADA}" type="presParOf" srcId="{97669E6D-3F2A-4529-B8B0-E5DBDDD2D710}" destId="{FE5E8B8C-F4C1-422B-A87D-45E7FDCBE87A}" srcOrd="0" destOrd="0" presId="urn:microsoft.com/office/officeart/2005/8/layout/pyramid1"/>
    <dgm:cxn modelId="{CD7DE063-75CB-4064-A8B2-B8B46C830B31}" type="presParOf" srcId="{97669E6D-3F2A-4529-B8B0-E5DBDDD2D710}" destId="{C4D8FB3D-C7FB-4BD9-AEA1-31CB653AB7C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CA755-3905-4755-BBF2-296B6CF6B641}">
      <dsp:nvSpPr>
        <dsp:cNvPr id="0" name=""/>
        <dsp:cNvSpPr/>
      </dsp:nvSpPr>
      <dsp:spPr>
        <a:xfrm>
          <a:off x="2598610" y="126086"/>
          <a:ext cx="1211490" cy="705622"/>
        </a:xfrm>
        <a:prstGeom prst="trapezoid">
          <a:avLst>
            <a:gd name="adj" fmla="val 85846"/>
          </a:avLst>
        </a:prstGeom>
        <a:solidFill>
          <a:srgbClr val="FF0000"/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1900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900" kern="1200" dirty="0" smtClean="0">
              <a:solidFill>
                <a:schemeClr val="bg1"/>
              </a:solidFill>
            </a:rPr>
            <a:t>Lyf</a:t>
          </a:r>
          <a:endParaRPr lang="is-IS" sz="1900" kern="1200" dirty="0">
            <a:solidFill>
              <a:schemeClr val="bg1"/>
            </a:solidFill>
          </a:endParaRPr>
        </a:p>
      </dsp:txBody>
      <dsp:txXfrm>
        <a:off x="2598610" y="126086"/>
        <a:ext cx="1211490" cy="705622"/>
      </dsp:txXfrm>
    </dsp:sp>
    <dsp:sp modelId="{D45F4A08-150C-4A67-A1C2-E21A8EB24AA9}">
      <dsp:nvSpPr>
        <dsp:cNvPr id="0" name=""/>
        <dsp:cNvSpPr/>
      </dsp:nvSpPr>
      <dsp:spPr>
        <a:xfrm>
          <a:off x="2164088" y="822314"/>
          <a:ext cx="2080534" cy="506167"/>
        </a:xfrm>
        <a:prstGeom prst="trapezoid">
          <a:avLst>
            <a:gd name="adj" fmla="val 85846"/>
          </a:avLst>
        </a:prstGeom>
        <a:solidFill>
          <a:srgbClr val="00B050"/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900" kern="1200" dirty="0" smtClean="0">
              <a:solidFill>
                <a:schemeClr val="bg1"/>
              </a:solidFill>
            </a:rPr>
            <a:t>Heilsufæði</a:t>
          </a:r>
          <a:endParaRPr lang="is-IS" sz="1900" kern="1200" dirty="0">
            <a:solidFill>
              <a:schemeClr val="bg1"/>
            </a:solidFill>
          </a:endParaRPr>
        </a:p>
      </dsp:txBody>
      <dsp:txXfrm>
        <a:off x="2528182" y="822314"/>
        <a:ext cx="1352347" cy="506167"/>
      </dsp:txXfrm>
    </dsp:sp>
    <dsp:sp modelId="{F1819428-CAA0-4421-ADBD-ED81E80C6857}">
      <dsp:nvSpPr>
        <dsp:cNvPr id="0" name=""/>
        <dsp:cNvSpPr/>
      </dsp:nvSpPr>
      <dsp:spPr>
        <a:xfrm>
          <a:off x="1729566" y="1319082"/>
          <a:ext cx="2949578" cy="506167"/>
        </a:xfrm>
        <a:prstGeom prst="trapezoid">
          <a:avLst>
            <a:gd name="adj" fmla="val 85846"/>
          </a:avLst>
        </a:prstGeom>
        <a:solidFill>
          <a:srgbClr val="00B050"/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900" kern="1200" dirty="0" smtClean="0">
              <a:solidFill>
                <a:schemeClr val="bg1"/>
              </a:solidFill>
            </a:rPr>
            <a:t>Snyrtivörur</a:t>
          </a:r>
          <a:endParaRPr lang="is-IS" sz="1900" kern="1200" dirty="0">
            <a:solidFill>
              <a:schemeClr val="bg1"/>
            </a:solidFill>
          </a:endParaRPr>
        </a:p>
      </dsp:txBody>
      <dsp:txXfrm>
        <a:off x="2245743" y="1319082"/>
        <a:ext cx="1917225" cy="506167"/>
      </dsp:txXfrm>
    </dsp:sp>
    <dsp:sp modelId="{6F4E08CA-5AAC-48F6-8FCB-B1F7B8B84880}">
      <dsp:nvSpPr>
        <dsp:cNvPr id="0" name=""/>
        <dsp:cNvSpPr/>
      </dsp:nvSpPr>
      <dsp:spPr>
        <a:xfrm>
          <a:off x="1295044" y="1815855"/>
          <a:ext cx="3818622" cy="506167"/>
        </a:xfrm>
        <a:prstGeom prst="trapezoid">
          <a:avLst>
            <a:gd name="adj" fmla="val 858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900" kern="1200" dirty="0" smtClean="0">
              <a:solidFill>
                <a:schemeClr val="bg1"/>
              </a:solidFill>
            </a:rPr>
            <a:t>Fæðubótarefni</a:t>
          </a:r>
          <a:endParaRPr lang="is-IS" sz="1900" kern="1200" dirty="0">
            <a:solidFill>
              <a:schemeClr val="bg1"/>
            </a:solidFill>
          </a:endParaRPr>
        </a:p>
      </dsp:txBody>
      <dsp:txXfrm>
        <a:off x="1963303" y="1815855"/>
        <a:ext cx="2482104" cy="506167"/>
      </dsp:txXfrm>
    </dsp:sp>
    <dsp:sp modelId="{B8EC122F-D5B2-461D-82E3-DDD3E1FA70E7}">
      <dsp:nvSpPr>
        <dsp:cNvPr id="0" name=""/>
        <dsp:cNvSpPr/>
      </dsp:nvSpPr>
      <dsp:spPr>
        <a:xfrm>
          <a:off x="849193" y="2312628"/>
          <a:ext cx="4710324" cy="496241"/>
        </a:xfrm>
        <a:prstGeom prst="trapezoid">
          <a:avLst>
            <a:gd name="adj" fmla="val 8584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900" kern="1200" dirty="0" smtClean="0">
              <a:solidFill>
                <a:schemeClr val="bg1"/>
              </a:solidFill>
            </a:rPr>
            <a:t>Matvæli</a:t>
          </a:r>
          <a:endParaRPr lang="is-IS" sz="1900" kern="1200" dirty="0">
            <a:solidFill>
              <a:schemeClr val="bg1"/>
            </a:solidFill>
          </a:endParaRPr>
        </a:p>
      </dsp:txBody>
      <dsp:txXfrm>
        <a:off x="1673500" y="2312628"/>
        <a:ext cx="3061710" cy="496241"/>
      </dsp:txXfrm>
    </dsp:sp>
    <dsp:sp modelId="{B4902FDA-4E7E-49BB-9343-768D8E25A5DA}">
      <dsp:nvSpPr>
        <dsp:cNvPr id="0" name=""/>
        <dsp:cNvSpPr/>
      </dsp:nvSpPr>
      <dsp:spPr>
        <a:xfrm>
          <a:off x="434521" y="2754309"/>
          <a:ext cx="5539668" cy="506167"/>
        </a:xfrm>
        <a:prstGeom prst="trapezoid">
          <a:avLst>
            <a:gd name="adj" fmla="val 85846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900" kern="1200" dirty="0" smtClean="0"/>
            <a:t>Dýrafóður</a:t>
          </a:r>
          <a:endParaRPr lang="is-IS" sz="1900" kern="1200" dirty="0"/>
        </a:p>
      </dsp:txBody>
      <dsp:txXfrm>
        <a:off x="1403963" y="2754309"/>
        <a:ext cx="3600784" cy="506167"/>
      </dsp:txXfrm>
    </dsp:sp>
    <dsp:sp modelId="{FE5E8B8C-F4C1-422B-A87D-45E7FDCBE87A}">
      <dsp:nvSpPr>
        <dsp:cNvPr id="0" name=""/>
        <dsp:cNvSpPr/>
      </dsp:nvSpPr>
      <dsp:spPr>
        <a:xfrm>
          <a:off x="0" y="3226533"/>
          <a:ext cx="6408711" cy="506167"/>
        </a:xfrm>
        <a:prstGeom prst="trapezoid">
          <a:avLst>
            <a:gd name="adj" fmla="val 85846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900" kern="1200" dirty="0" smtClean="0"/>
            <a:t>Hráefni</a:t>
          </a:r>
          <a:endParaRPr lang="is-IS" sz="1900" kern="1200" dirty="0"/>
        </a:p>
      </dsp:txBody>
      <dsp:txXfrm>
        <a:off x="1121524" y="3226533"/>
        <a:ext cx="4165662" cy="50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6DD1BB5B-5C6A-4175-9498-3ACEE127E6FD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1E17E01F-1630-4519-BB96-F1BC12C3D802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819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Fundarstjóri</a:t>
            </a:r>
            <a:r>
              <a:rPr lang="en-US" sz="1600" dirty="0"/>
              <a:t> </a:t>
            </a:r>
            <a:r>
              <a:rPr lang="en-US" sz="1600" dirty="0" err="1"/>
              <a:t>góðir</a:t>
            </a:r>
            <a:r>
              <a:rPr lang="en-US" sz="1600" dirty="0"/>
              <a:t> </a:t>
            </a:r>
            <a:r>
              <a:rPr lang="en-US" sz="1600" dirty="0" err="1"/>
              <a:t>fundarmenn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Í </a:t>
            </a:r>
            <a:r>
              <a:rPr lang="en-US" sz="1600" dirty="0" err="1"/>
              <a:t>þessu</a:t>
            </a:r>
            <a:r>
              <a:rPr lang="en-US" sz="1600" dirty="0"/>
              <a:t> </a:t>
            </a:r>
            <a:r>
              <a:rPr lang="en-US" sz="1600" dirty="0" err="1"/>
              <a:t>stutta</a:t>
            </a:r>
            <a:r>
              <a:rPr lang="en-US" sz="1600" dirty="0"/>
              <a:t> </a:t>
            </a:r>
            <a:r>
              <a:rPr lang="en-US" sz="1600" dirty="0" err="1"/>
              <a:t>erindi</a:t>
            </a:r>
            <a:r>
              <a:rPr lang="en-US" sz="1600" dirty="0"/>
              <a:t> </a:t>
            </a:r>
            <a:r>
              <a:rPr lang="en-US" sz="1600" dirty="0" err="1"/>
              <a:t>ætla</a:t>
            </a:r>
            <a:r>
              <a:rPr lang="en-US" sz="1600" dirty="0"/>
              <a:t> </a:t>
            </a:r>
            <a:r>
              <a:rPr lang="en-US" sz="1600" dirty="0" err="1"/>
              <a:t>ég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freista</a:t>
            </a:r>
            <a:r>
              <a:rPr lang="en-US" sz="1600" dirty="0"/>
              <a:t> </a:t>
            </a:r>
            <a:r>
              <a:rPr lang="en-US" sz="1600" dirty="0" err="1"/>
              <a:t>þess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kynna</a:t>
            </a:r>
            <a:r>
              <a:rPr lang="en-US" sz="1600" dirty="0"/>
              <a:t> </a:t>
            </a:r>
            <a:r>
              <a:rPr lang="en-US" sz="1600" dirty="0" err="1"/>
              <a:t>Codland</a:t>
            </a:r>
            <a:r>
              <a:rPr lang="en-US" sz="1600" dirty="0"/>
              <a:t> </a:t>
            </a:r>
            <a:r>
              <a:rPr lang="en-US" sz="1600" dirty="0" err="1"/>
              <a:t>hugmyndafræðina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fullvinnsluverkefni</a:t>
            </a:r>
            <a:r>
              <a:rPr lang="en-US" sz="1600" dirty="0"/>
              <a:t> – </a:t>
            </a:r>
            <a:r>
              <a:rPr lang="en-US" sz="1600" dirty="0" err="1"/>
              <a:t>eins</a:t>
            </a:r>
            <a:r>
              <a:rPr lang="en-US" sz="1600" dirty="0"/>
              <a:t> </a:t>
            </a:r>
            <a:r>
              <a:rPr lang="en-US" sz="1600" dirty="0" err="1"/>
              <a:t>konar</a:t>
            </a:r>
            <a:r>
              <a:rPr lang="en-US" sz="1600" dirty="0"/>
              <a:t> </a:t>
            </a:r>
            <a:r>
              <a:rPr lang="en-US" sz="1600" dirty="0" err="1"/>
              <a:t>klasi</a:t>
            </a:r>
            <a:r>
              <a:rPr lang="en-US" sz="1600" dirty="0"/>
              <a:t> -  </a:t>
            </a:r>
            <a:r>
              <a:rPr lang="en-US" sz="1600" dirty="0" err="1"/>
              <a:t>þar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mörg</a:t>
            </a:r>
            <a:r>
              <a:rPr lang="en-US" sz="1600" dirty="0"/>
              <a:t> </a:t>
            </a:r>
            <a:r>
              <a:rPr lang="en-US" sz="1600" dirty="0" err="1"/>
              <a:t>fyrirtæki</a:t>
            </a:r>
            <a:r>
              <a:rPr lang="en-US" sz="1600" dirty="0"/>
              <a:t> </a:t>
            </a:r>
            <a:r>
              <a:rPr lang="en-US" sz="1600" dirty="0" err="1"/>
              <a:t>koma</a:t>
            </a:r>
            <a:r>
              <a:rPr lang="en-US" sz="1600" dirty="0"/>
              <a:t> </a:t>
            </a:r>
            <a:r>
              <a:rPr lang="en-US" sz="1600" dirty="0" err="1"/>
              <a:t>saman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vinna</a:t>
            </a:r>
            <a:r>
              <a:rPr lang="en-US" sz="1600" dirty="0"/>
              <a:t> </a:t>
            </a:r>
            <a:r>
              <a:rPr lang="en-US" sz="1600" dirty="0" err="1"/>
              <a:t>verðmæti</a:t>
            </a:r>
            <a:r>
              <a:rPr lang="en-US" sz="1600" dirty="0"/>
              <a:t> </a:t>
            </a:r>
            <a:r>
              <a:rPr lang="en-US" sz="1600" dirty="0" err="1"/>
              <a:t>úr</a:t>
            </a:r>
            <a:r>
              <a:rPr lang="en-US" sz="1600" dirty="0"/>
              <a:t> </a:t>
            </a:r>
            <a:r>
              <a:rPr lang="en-US" sz="1600" dirty="0" err="1"/>
              <a:t>aukaafurðum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reyna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færa</a:t>
            </a:r>
            <a:r>
              <a:rPr lang="en-US" sz="1600" dirty="0"/>
              <a:t> </a:t>
            </a:r>
            <a:r>
              <a:rPr lang="en-US" sz="1600" dirty="0" err="1"/>
              <a:t>rök</a:t>
            </a:r>
            <a:r>
              <a:rPr lang="en-US" sz="1600" dirty="0"/>
              <a:t> </a:t>
            </a:r>
            <a:r>
              <a:rPr lang="en-US" sz="1600" dirty="0" err="1"/>
              <a:t>fyrir</a:t>
            </a:r>
            <a:r>
              <a:rPr lang="en-US" sz="1600" dirty="0"/>
              <a:t> </a:t>
            </a:r>
            <a:r>
              <a:rPr lang="en-US" sz="1600" dirty="0" err="1"/>
              <a:t>því</a:t>
            </a:r>
            <a:r>
              <a:rPr lang="en-US" sz="1600" dirty="0"/>
              <a:t> </a:t>
            </a:r>
            <a:r>
              <a:rPr lang="en-US" sz="1600" dirty="0" err="1"/>
              <a:t>hverng</a:t>
            </a:r>
            <a:r>
              <a:rPr lang="en-US" sz="1600" dirty="0"/>
              <a:t> </a:t>
            </a:r>
            <a:r>
              <a:rPr lang="en-US" sz="1600" dirty="0" err="1"/>
              <a:t>fyrirhuguð</a:t>
            </a:r>
            <a:r>
              <a:rPr lang="en-US" sz="1600" dirty="0"/>
              <a:t> </a:t>
            </a:r>
            <a:r>
              <a:rPr lang="en-US" sz="1600" dirty="0" err="1"/>
              <a:t>skattlagning</a:t>
            </a:r>
            <a:r>
              <a:rPr lang="en-US" sz="1600" dirty="0"/>
              <a:t> </a:t>
            </a:r>
            <a:r>
              <a:rPr lang="en-US" sz="1600" dirty="0" err="1"/>
              <a:t>mun</a:t>
            </a:r>
            <a:r>
              <a:rPr lang="en-US" sz="1600" dirty="0"/>
              <a:t> </a:t>
            </a:r>
            <a:r>
              <a:rPr lang="en-US" sz="1600" dirty="0" err="1"/>
              <a:t>drepa</a:t>
            </a:r>
            <a:r>
              <a:rPr lang="en-US" sz="1600" dirty="0"/>
              <a:t> </a:t>
            </a:r>
            <a:r>
              <a:rPr lang="en-US" sz="1600" dirty="0" err="1"/>
              <a:t>þessaframkvæmd</a:t>
            </a:r>
            <a:r>
              <a:rPr lang="en-US" sz="1600" dirty="0"/>
              <a:t> í </a:t>
            </a:r>
            <a:r>
              <a:rPr lang="en-US" sz="1600" dirty="0" err="1"/>
              <a:t>fæðingu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1. </a:t>
            </a:r>
            <a:r>
              <a:rPr lang="en-US" sz="1600" dirty="0" err="1"/>
              <a:t>Undanfarið</a:t>
            </a:r>
            <a:r>
              <a:rPr lang="en-US" sz="1600" dirty="0"/>
              <a:t> </a:t>
            </a:r>
            <a:r>
              <a:rPr lang="en-US" sz="1600" dirty="0" err="1"/>
              <a:t>hafa</a:t>
            </a:r>
            <a:r>
              <a:rPr lang="en-US" sz="1600" dirty="0"/>
              <a:t> </a:t>
            </a:r>
            <a:r>
              <a:rPr lang="en-US" sz="1600" dirty="0" err="1"/>
              <a:t>sjávarútvegsfyrirtæki</a:t>
            </a:r>
            <a:r>
              <a:rPr lang="en-US" sz="1600" dirty="0"/>
              <a:t> </a:t>
            </a:r>
            <a:r>
              <a:rPr lang="en-US" sz="1600" dirty="0" err="1"/>
              <a:t>átt</a:t>
            </a:r>
            <a:r>
              <a:rPr lang="en-US" sz="1600" dirty="0"/>
              <a:t> </a:t>
            </a:r>
            <a:r>
              <a:rPr lang="en-US" sz="1600" dirty="0" err="1"/>
              <a:t>góð</a:t>
            </a:r>
            <a:r>
              <a:rPr lang="en-US" sz="1600" dirty="0"/>
              <a:t> </a:t>
            </a:r>
            <a:r>
              <a:rPr lang="en-US" sz="1600" dirty="0" err="1"/>
              <a:t>samskipti</a:t>
            </a:r>
            <a:r>
              <a:rPr lang="en-US" sz="1600" dirty="0"/>
              <a:t> </a:t>
            </a:r>
            <a:r>
              <a:rPr lang="en-US" sz="1600" dirty="0" err="1"/>
              <a:t>við</a:t>
            </a:r>
            <a:r>
              <a:rPr lang="en-US" sz="1600" dirty="0"/>
              <a:t> </a:t>
            </a:r>
            <a:r>
              <a:rPr lang="en-US" sz="1600" dirty="0" err="1"/>
              <a:t>ýmsa</a:t>
            </a:r>
            <a:r>
              <a:rPr lang="en-US" sz="1600" dirty="0"/>
              <a:t> </a:t>
            </a:r>
            <a:r>
              <a:rPr lang="en-US" sz="1600" dirty="0" err="1"/>
              <a:t>frumkvöðla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fræðimenn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hafa</a:t>
            </a:r>
            <a:r>
              <a:rPr lang="en-US" sz="1600" dirty="0"/>
              <a:t> </a:t>
            </a:r>
            <a:r>
              <a:rPr lang="en-US" sz="1600" dirty="0" err="1"/>
              <a:t>hingað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EKKI </a:t>
            </a:r>
            <a:r>
              <a:rPr lang="en-US" sz="1600" dirty="0" err="1"/>
              <a:t>verið</a:t>
            </a:r>
            <a:r>
              <a:rPr lang="en-US" sz="1600" dirty="0"/>
              <a:t> </a:t>
            </a:r>
            <a:r>
              <a:rPr lang="en-US" sz="1600" dirty="0" err="1"/>
              <a:t>taldir</a:t>
            </a:r>
            <a:r>
              <a:rPr lang="en-US" sz="1600" dirty="0"/>
              <a:t> </a:t>
            </a:r>
            <a:r>
              <a:rPr lang="en-US" sz="1600" dirty="0" err="1"/>
              <a:t>tilheyra</a:t>
            </a:r>
            <a:r>
              <a:rPr lang="en-US" sz="1600" dirty="0"/>
              <a:t> </a:t>
            </a:r>
            <a:r>
              <a:rPr lang="en-US" sz="1600" dirty="0" err="1"/>
              <a:t>sjávarútveginum</a:t>
            </a:r>
            <a:r>
              <a:rPr lang="en-US" sz="1600" dirty="0"/>
              <a:t> en </a:t>
            </a:r>
            <a:r>
              <a:rPr lang="en-US" sz="1600" dirty="0" err="1"/>
              <a:t>gætu</a:t>
            </a:r>
            <a:r>
              <a:rPr lang="en-US" sz="1600" dirty="0"/>
              <a:t> </a:t>
            </a:r>
            <a:r>
              <a:rPr lang="en-US" sz="1600" dirty="0" err="1"/>
              <a:t>orðið</a:t>
            </a:r>
            <a:r>
              <a:rPr lang="en-US" sz="1600" dirty="0"/>
              <a:t> </a:t>
            </a:r>
            <a:r>
              <a:rPr lang="en-US" sz="1600" dirty="0" err="1"/>
              <a:t>mikilvægustu</a:t>
            </a:r>
            <a:r>
              <a:rPr lang="en-US" sz="1600" dirty="0"/>
              <a:t> </a:t>
            </a:r>
            <a:r>
              <a:rPr lang="en-US" sz="1600" dirty="0" err="1"/>
              <a:t>drifkraftar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aukinnar</a:t>
            </a:r>
            <a:r>
              <a:rPr lang="en-US" sz="1600" dirty="0"/>
              <a:t> </a:t>
            </a:r>
            <a:r>
              <a:rPr lang="en-US" sz="1600" dirty="0" err="1"/>
              <a:t>verðmætasköpunar</a:t>
            </a:r>
            <a:r>
              <a:rPr lang="en-US" sz="1600" dirty="0"/>
              <a:t> í  </a:t>
            </a:r>
            <a:r>
              <a:rPr lang="en-US" sz="1600" dirty="0" err="1"/>
              <a:t>framtíðinni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E01F-1630-4519-BB96-F1BC12C3D802}" type="slidenum">
              <a:rPr lang="is-IS" smtClean="0"/>
              <a:pPr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61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Á  </a:t>
            </a:r>
            <a:r>
              <a:rPr lang="en-US" sz="1600" dirty="0" err="1"/>
              <a:t>íslandi</a:t>
            </a:r>
            <a:r>
              <a:rPr lang="en-US" sz="1600" dirty="0"/>
              <a:t> </a:t>
            </a:r>
            <a:r>
              <a:rPr lang="en-US" sz="1600" dirty="0" err="1"/>
              <a:t>hefur</a:t>
            </a:r>
            <a:r>
              <a:rPr lang="en-US" sz="1600" dirty="0"/>
              <a:t>  í </a:t>
            </a:r>
            <a:r>
              <a:rPr lang="en-US" sz="1600" dirty="0" err="1"/>
              <a:t>auknum</a:t>
            </a:r>
            <a:r>
              <a:rPr lang="en-US" sz="1600" dirty="0"/>
              <a:t> </a:t>
            </a:r>
            <a:r>
              <a:rPr lang="en-US" sz="1600" dirty="0" err="1"/>
              <a:t>mæli</a:t>
            </a:r>
            <a:r>
              <a:rPr lang="en-US" sz="1600" dirty="0"/>
              <a:t> </a:t>
            </a:r>
            <a:r>
              <a:rPr lang="en-US" sz="1600" dirty="0" err="1"/>
              <a:t>verið</a:t>
            </a:r>
            <a:r>
              <a:rPr lang="en-US" sz="1600" dirty="0"/>
              <a:t> </a:t>
            </a:r>
            <a:r>
              <a:rPr lang="en-US" sz="1600" dirty="0" err="1"/>
              <a:t>unnið</a:t>
            </a:r>
            <a:r>
              <a:rPr lang="en-US" sz="1600" dirty="0"/>
              <a:t> </a:t>
            </a:r>
            <a:r>
              <a:rPr lang="en-US" sz="1600" dirty="0" err="1"/>
              <a:t>úr</a:t>
            </a:r>
            <a:r>
              <a:rPr lang="en-US" sz="1600" dirty="0"/>
              <a:t> </a:t>
            </a:r>
            <a:r>
              <a:rPr lang="en-US" sz="1600" dirty="0" err="1"/>
              <a:t>aukaafurðum</a:t>
            </a:r>
            <a:r>
              <a:rPr lang="en-US" sz="1600" dirty="0"/>
              <a:t> </a:t>
            </a:r>
            <a:r>
              <a:rPr lang="en-US" sz="1600" dirty="0" err="1"/>
              <a:t>eins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hausum</a:t>
            </a:r>
            <a:r>
              <a:rPr lang="en-US" sz="1600" dirty="0"/>
              <a:t>, </a:t>
            </a:r>
            <a:r>
              <a:rPr lang="en-US" sz="1600" dirty="0" err="1"/>
              <a:t>beinum</a:t>
            </a:r>
            <a:r>
              <a:rPr lang="en-US" sz="1600" dirty="0"/>
              <a:t> ,</a:t>
            </a:r>
            <a:r>
              <a:rPr lang="en-US" sz="1600" dirty="0" err="1"/>
              <a:t>lifur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öðrum</a:t>
            </a:r>
            <a:r>
              <a:rPr lang="en-US" sz="1600" dirty="0"/>
              <a:t> </a:t>
            </a:r>
            <a:r>
              <a:rPr lang="en-US" sz="1600" dirty="0" err="1"/>
              <a:t>innmat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Samstarf</a:t>
            </a:r>
            <a:r>
              <a:rPr lang="en-US" sz="1600" dirty="0"/>
              <a:t> </a:t>
            </a:r>
            <a:r>
              <a:rPr lang="en-US" sz="1600" dirty="0" err="1"/>
              <a:t>útgerða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tæknifyrirtækja</a:t>
            </a:r>
            <a:r>
              <a:rPr lang="en-US" sz="1600" dirty="0"/>
              <a:t> </a:t>
            </a:r>
            <a:r>
              <a:rPr lang="en-US" sz="1600" dirty="0" err="1"/>
              <a:t>hefur</a:t>
            </a:r>
            <a:r>
              <a:rPr lang="en-US" sz="1600" dirty="0"/>
              <a:t> </a:t>
            </a:r>
            <a:r>
              <a:rPr lang="en-US" sz="1600" dirty="0" err="1"/>
              <a:t>leitt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betri</a:t>
            </a:r>
            <a:r>
              <a:rPr lang="en-US" sz="1600" dirty="0"/>
              <a:t> </a:t>
            </a:r>
            <a:r>
              <a:rPr lang="en-US" sz="1600" dirty="0" err="1"/>
              <a:t>meðhöndlunar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nýtingar</a:t>
            </a:r>
            <a:r>
              <a:rPr lang="en-US" sz="1600" dirty="0"/>
              <a:t> </a:t>
            </a:r>
            <a:r>
              <a:rPr lang="en-US" sz="1600" dirty="0" err="1"/>
              <a:t>þorsksins</a:t>
            </a:r>
            <a:r>
              <a:rPr lang="en-US" sz="1600" dirty="0"/>
              <a:t> á </a:t>
            </a:r>
            <a:r>
              <a:rPr lang="en-US" sz="1600" dirty="0" err="1"/>
              <a:t>umliðnum</a:t>
            </a:r>
            <a:r>
              <a:rPr lang="en-US" sz="1600" dirty="0"/>
              <a:t> </a:t>
            </a:r>
            <a:r>
              <a:rPr lang="en-US" sz="1600" dirty="0" err="1"/>
              <a:t>áratugum</a:t>
            </a:r>
            <a:r>
              <a:rPr lang="en-US" sz="1600" dirty="0"/>
              <a:t> </a:t>
            </a:r>
            <a:r>
              <a:rPr lang="en-US" sz="1600" dirty="0" err="1"/>
              <a:t>ásamt</a:t>
            </a:r>
            <a:r>
              <a:rPr lang="en-US" sz="1600" dirty="0"/>
              <a:t> </a:t>
            </a:r>
            <a:r>
              <a:rPr lang="en-US" sz="1600" dirty="0" err="1"/>
              <a:t>því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í </a:t>
            </a:r>
            <a:r>
              <a:rPr lang="en-US" sz="1600" dirty="0" err="1"/>
              <a:t>skjóli</a:t>
            </a:r>
            <a:r>
              <a:rPr lang="en-US" sz="1600" dirty="0"/>
              <a:t> </a:t>
            </a:r>
            <a:r>
              <a:rPr lang="en-US" sz="1600" dirty="0" err="1"/>
              <a:t>kvótakerfis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samtengingu</a:t>
            </a:r>
            <a:r>
              <a:rPr lang="en-US" sz="1600" dirty="0"/>
              <a:t> </a:t>
            </a:r>
            <a:r>
              <a:rPr lang="en-US" sz="1600" dirty="0" err="1"/>
              <a:t>veiða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vinnslu</a:t>
            </a:r>
            <a:r>
              <a:rPr lang="en-US" sz="1600" dirty="0"/>
              <a:t> </a:t>
            </a:r>
            <a:r>
              <a:rPr lang="en-US" sz="1600" dirty="0" err="1"/>
              <a:t>hefur</a:t>
            </a:r>
            <a:r>
              <a:rPr lang="en-US" sz="1600" dirty="0"/>
              <a:t> </a:t>
            </a:r>
            <a:r>
              <a:rPr lang="en-US" sz="1600" dirty="0" err="1"/>
              <a:t>markaðssetning</a:t>
            </a:r>
            <a:r>
              <a:rPr lang="en-US" sz="1600" dirty="0"/>
              <a:t> </a:t>
            </a:r>
            <a:r>
              <a:rPr lang="en-US" sz="1600" dirty="0" err="1"/>
              <a:t>verið</a:t>
            </a:r>
            <a:r>
              <a:rPr lang="en-US" sz="1600" dirty="0"/>
              <a:t> BETRI á </a:t>
            </a:r>
            <a:r>
              <a:rPr lang="en-US" sz="1600" dirty="0" err="1"/>
              <a:t>íslandi</a:t>
            </a:r>
            <a:r>
              <a:rPr lang="en-US" sz="1600" dirty="0"/>
              <a:t> en </a:t>
            </a:r>
            <a:r>
              <a:rPr lang="en-US" sz="1600" dirty="0" err="1"/>
              <a:t>annars</a:t>
            </a:r>
            <a:r>
              <a:rPr lang="en-US" sz="1600" dirty="0"/>
              <a:t> </a:t>
            </a:r>
            <a:r>
              <a:rPr lang="en-US" sz="1600" dirty="0" err="1"/>
              <a:t>staðar</a:t>
            </a:r>
            <a:r>
              <a:rPr lang="en-US" sz="1600" dirty="0"/>
              <a:t> FRAM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þessu</a:t>
            </a:r>
            <a:r>
              <a:rPr lang="en-US" sz="1600" dirty="0"/>
              <a:t>.  </a:t>
            </a:r>
          </a:p>
          <a:p>
            <a:endParaRPr lang="en-US" sz="1600" dirty="0"/>
          </a:p>
          <a:p>
            <a:r>
              <a:rPr lang="en-US" sz="1600" dirty="0" err="1"/>
              <a:t>Það</a:t>
            </a:r>
            <a:r>
              <a:rPr lang="en-US" sz="1600" dirty="0"/>
              <a:t> </a:t>
            </a:r>
            <a:r>
              <a:rPr lang="en-US" sz="1600" dirty="0" err="1"/>
              <a:t>hefur</a:t>
            </a:r>
            <a:r>
              <a:rPr lang="en-US" sz="1600" dirty="0"/>
              <a:t> </a:t>
            </a:r>
            <a:r>
              <a:rPr lang="en-US" sz="1600" dirty="0" err="1"/>
              <a:t>skilað</a:t>
            </a:r>
            <a:r>
              <a:rPr lang="en-US" sz="1600" dirty="0"/>
              <a:t> </a:t>
            </a:r>
            <a:r>
              <a:rPr lang="en-US" sz="1600" dirty="0" err="1"/>
              <a:t>okkur</a:t>
            </a:r>
            <a:r>
              <a:rPr lang="en-US" sz="1600" dirty="0"/>
              <a:t> </a:t>
            </a:r>
            <a:r>
              <a:rPr lang="en-US" sz="1600" dirty="0" err="1"/>
              <a:t>talsvert</a:t>
            </a:r>
            <a:r>
              <a:rPr lang="en-US" sz="1600" dirty="0"/>
              <a:t> </a:t>
            </a:r>
            <a:r>
              <a:rPr lang="en-US" sz="1600" dirty="0" err="1"/>
              <a:t>hærra</a:t>
            </a:r>
            <a:r>
              <a:rPr lang="en-US" sz="1600" dirty="0"/>
              <a:t> </a:t>
            </a:r>
            <a:r>
              <a:rPr lang="en-US" sz="1600" dirty="0" err="1"/>
              <a:t>verði</a:t>
            </a:r>
            <a:r>
              <a:rPr lang="en-US" sz="1600" dirty="0"/>
              <a:t> </a:t>
            </a:r>
            <a:r>
              <a:rPr lang="en-US" sz="1600" dirty="0" err="1"/>
              <a:t>fyrir</a:t>
            </a:r>
            <a:r>
              <a:rPr lang="en-US" sz="1600" dirty="0"/>
              <a:t> </a:t>
            </a:r>
            <a:r>
              <a:rPr lang="en-US" sz="1600" dirty="0" err="1"/>
              <a:t>þorsk</a:t>
            </a:r>
            <a:r>
              <a:rPr lang="en-US" sz="1600" dirty="0"/>
              <a:t> </a:t>
            </a:r>
            <a:r>
              <a:rPr lang="en-US" sz="1600" dirty="0" err="1"/>
              <a:t>uppúr</a:t>
            </a:r>
            <a:r>
              <a:rPr lang="en-US" sz="1600" dirty="0"/>
              <a:t> </a:t>
            </a:r>
            <a:r>
              <a:rPr lang="en-US" sz="1600" dirty="0" err="1"/>
              <a:t>sjó</a:t>
            </a:r>
            <a:r>
              <a:rPr lang="en-US" sz="1600" dirty="0"/>
              <a:t> en </a:t>
            </a:r>
            <a:r>
              <a:rPr lang="en-US" sz="1600" dirty="0" err="1"/>
              <a:t>samkeppnisþjóðir</a:t>
            </a:r>
            <a:r>
              <a:rPr lang="en-US" sz="1600" dirty="0"/>
              <a:t> </a:t>
            </a:r>
            <a:r>
              <a:rPr lang="en-US" sz="1600" dirty="0" err="1"/>
              <a:t>okkar</a:t>
            </a:r>
            <a:r>
              <a:rPr lang="en-US" sz="1600" dirty="0"/>
              <a:t>. </a:t>
            </a:r>
            <a:r>
              <a:rPr lang="en-US" sz="1600" dirty="0" err="1"/>
              <a:t>Þetta</a:t>
            </a:r>
            <a:r>
              <a:rPr lang="en-US" sz="1600" dirty="0"/>
              <a:t> </a:t>
            </a:r>
            <a:r>
              <a:rPr lang="en-US" sz="1600" dirty="0" err="1"/>
              <a:t>samkeppnisforskot</a:t>
            </a:r>
            <a:r>
              <a:rPr lang="en-US" sz="1600" dirty="0"/>
              <a:t> </a:t>
            </a:r>
            <a:r>
              <a:rPr lang="en-US" sz="1600" dirty="0" err="1"/>
              <a:t>okkar</a:t>
            </a:r>
            <a:r>
              <a:rPr lang="en-US" sz="1600" dirty="0"/>
              <a:t> </a:t>
            </a:r>
            <a:r>
              <a:rPr lang="en-US" sz="1600" dirty="0" err="1"/>
              <a:t>hefur</a:t>
            </a:r>
            <a:r>
              <a:rPr lang="en-US" sz="1600" dirty="0"/>
              <a:t> </a:t>
            </a:r>
            <a:r>
              <a:rPr lang="en-US" sz="1600" dirty="0" err="1"/>
              <a:t>verið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minnka</a:t>
            </a:r>
            <a:r>
              <a:rPr lang="en-US" sz="1600" dirty="0"/>
              <a:t> </a:t>
            </a:r>
            <a:r>
              <a:rPr lang="en-US" sz="1600" dirty="0" err="1"/>
              <a:t>undanfarið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þurfum</a:t>
            </a:r>
            <a:r>
              <a:rPr lang="en-US" sz="1600" dirty="0"/>
              <a:t> </a:t>
            </a:r>
            <a:r>
              <a:rPr lang="en-US" sz="1600" dirty="0" err="1"/>
              <a:t>við</a:t>
            </a:r>
            <a:r>
              <a:rPr lang="en-US" sz="1600" dirty="0"/>
              <a:t> VIRKILEGA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líta</a:t>
            </a:r>
            <a:r>
              <a:rPr lang="en-US" sz="1600" dirty="0"/>
              <a:t> í </a:t>
            </a:r>
            <a:r>
              <a:rPr lang="en-US" sz="1600" dirty="0" err="1"/>
              <a:t>eigin</a:t>
            </a:r>
            <a:r>
              <a:rPr lang="en-US" sz="1600" dirty="0"/>
              <a:t> </a:t>
            </a:r>
            <a:r>
              <a:rPr lang="en-US" sz="1600" dirty="0" err="1"/>
              <a:t>barm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bregðast</a:t>
            </a:r>
            <a:r>
              <a:rPr lang="en-US" sz="1600" dirty="0"/>
              <a:t> </a:t>
            </a:r>
            <a:r>
              <a:rPr lang="en-US" sz="1600" dirty="0" err="1"/>
              <a:t>við</a:t>
            </a:r>
            <a:r>
              <a:rPr lang="en-US" sz="1600" dirty="0"/>
              <a:t> </a:t>
            </a:r>
            <a:r>
              <a:rPr lang="en-US" sz="1600" dirty="0" err="1"/>
              <a:t>ef</a:t>
            </a:r>
            <a:r>
              <a:rPr lang="en-US" sz="1600" dirty="0"/>
              <a:t> </a:t>
            </a:r>
            <a:r>
              <a:rPr lang="en-US" sz="1600" dirty="0" err="1"/>
              <a:t>við</a:t>
            </a:r>
            <a:r>
              <a:rPr lang="en-US" sz="1600" dirty="0"/>
              <a:t> </a:t>
            </a:r>
            <a:r>
              <a:rPr lang="en-US" sz="1600" dirty="0" err="1"/>
              <a:t>ætlum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halda</a:t>
            </a:r>
            <a:r>
              <a:rPr lang="en-US" sz="1600" dirty="0"/>
              <a:t> </a:t>
            </a:r>
            <a:r>
              <a:rPr lang="en-US" sz="1600" dirty="0" err="1"/>
              <a:t>því</a:t>
            </a:r>
            <a:r>
              <a:rPr lang="en-US" sz="1600" dirty="0"/>
              <a:t> </a:t>
            </a:r>
            <a:r>
              <a:rPr lang="en-US" sz="1600" dirty="0" err="1"/>
              <a:t>forskoti</a:t>
            </a:r>
            <a:r>
              <a:rPr lang="en-US" sz="1600" dirty="0"/>
              <a:t> </a:t>
            </a:r>
            <a:r>
              <a:rPr lang="en-US" sz="1600" dirty="0" err="1"/>
              <a:t>bæði</a:t>
            </a:r>
            <a:r>
              <a:rPr lang="en-US" sz="1600" dirty="0"/>
              <a:t> á </a:t>
            </a:r>
            <a:r>
              <a:rPr lang="en-US" sz="1600" dirty="0" err="1"/>
              <a:t>markaðshliðinni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framleiðsluhliðinni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defTabSz="920069">
              <a:defRPr/>
            </a:pPr>
            <a:r>
              <a:rPr lang="en-US" sz="1600" dirty="0" err="1"/>
              <a:t>Miðað</a:t>
            </a:r>
            <a:r>
              <a:rPr lang="en-US" sz="1600" dirty="0"/>
              <a:t> </a:t>
            </a:r>
            <a:r>
              <a:rPr lang="en-US" sz="1600" dirty="0" err="1"/>
              <a:t>við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nýting</a:t>
            </a:r>
            <a:r>
              <a:rPr lang="en-US" sz="1600" dirty="0"/>
              <a:t> </a:t>
            </a:r>
            <a:r>
              <a:rPr lang="en-US" sz="1600" dirty="0" err="1"/>
              <a:t>þorsksins</a:t>
            </a:r>
            <a:r>
              <a:rPr lang="en-US" sz="1600" dirty="0"/>
              <a:t> á </a:t>
            </a:r>
            <a:r>
              <a:rPr lang="en-US" sz="1600" dirty="0" err="1"/>
              <a:t>Íslandi</a:t>
            </a:r>
            <a:r>
              <a:rPr lang="en-US" sz="1600" dirty="0"/>
              <a:t> </a:t>
            </a:r>
            <a:r>
              <a:rPr lang="en-US" sz="1600" dirty="0" err="1"/>
              <a:t>sé</a:t>
            </a:r>
            <a:r>
              <a:rPr lang="en-US" sz="1600" dirty="0"/>
              <a:t> </a:t>
            </a:r>
            <a:r>
              <a:rPr lang="en-US" sz="1600" dirty="0" err="1"/>
              <a:t>einhversstaðar</a:t>
            </a:r>
            <a:r>
              <a:rPr lang="en-US" sz="1600" dirty="0"/>
              <a:t> á </a:t>
            </a:r>
            <a:r>
              <a:rPr lang="en-US" sz="1600" dirty="0" err="1"/>
              <a:t>milli</a:t>
            </a:r>
            <a:r>
              <a:rPr lang="en-US" sz="1600" dirty="0"/>
              <a:t> 60 % </a:t>
            </a:r>
            <a:r>
              <a:rPr lang="en-US" sz="1600" dirty="0" err="1"/>
              <a:t>og</a:t>
            </a:r>
            <a:r>
              <a:rPr lang="en-US" sz="1600" dirty="0"/>
              <a:t> 70% </a:t>
            </a:r>
            <a:r>
              <a:rPr lang="en-US" sz="1600" dirty="0" err="1"/>
              <a:t>ætla</a:t>
            </a:r>
            <a:r>
              <a:rPr lang="en-US" sz="1600" dirty="0"/>
              <a:t> </a:t>
            </a:r>
            <a:r>
              <a:rPr lang="en-US" sz="1600" dirty="0" err="1"/>
              <a:t>ég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ganga </a:t>
            </a:r>
            <a:r>
              <a:rPr lang="en-US" sz="1600" dirty="0" err="1"/>
              <a:t>úr</a:t>
            </a:r>
            <a:r>
              <a:rPr lang="en-US" sz="1600" dirty="0"/>
              <a:t> </a:t>
            </a:r>
            <a:r>
              <a:rPr lang="en-US" sz="1600" dirty="0" err="1"/>
              <a:t>frá</a:t>
            </a:r>
            <a:r>
              <a:rPr lang="en-US" sz="1600" dirty="0"/>
              <a:t> </a:t>
            </a:r>
            <a:r>
              <a:rPr lang="en-US" sz="1600" dirty="0" err="1"/>
              <a:t>því</a:t>
            </a:r>
            <a:r>
              <a:rPr lang="en-US" sz="1600" dirty="0"/>
              <a:t> </a:t>
            </a:r>
            <a:r>
              <a:rPr lang="en-US" sz="1600" dirty="0" err="1"/>
              <a:t>hér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hver</a:t>
            </a:r>
            <a:r>
              <a:rPr lang="en-US" sz="1600" dirty="0"/>
              <a:t> 5 kg </a:t>
            </a:r>
            <a:r>
              <a:rPr lang="en-US" sz="1600" dirty="0" err="1"/>
              <a:t>fiskur</a:t>
            </a:r>
            <a:r>
              <a:rPr lang="en-US" sz="1600" dirty="0"/>
              <a:t> </a:t>
            </a:r>
            <a:r>
              <a:rPr lang="en-US" sz="1600" dirty="0" err="1"/>
              <a:t>sé</a:t>
            </a:r>
            <a:r>
              <a:rPr lang="en-US" sz="1600" dirty="0"/>
              <a:t> </a:t>
            </a:r>
            <a:r>
              <a:rPr lang="en-US" sz="1600" dirty="0" err="1"/>
              <a:t>seldur</a:t>
            </a:r>
            <a:r>
              <a:rPr lang="en-US" sz="1600" dirty="0"/>
              <a:t> á 2000 </a:t>
            </a:r>
            <a:r>
              <a:rPr lang="en-US" sz="1600" dirty="0" err="1"/>
              <a:t>kr</a:t>
            </a:r>
            <a:r>
              <a:rPr lang="en-US" sz="1600" dirty="0"/>
              <a:t> </a:t>
            </a:r>
            <a:r>
              <a:rPr lang="en-US" sz="1600" dirty="0" err="1"/>
              <a:t>stykkið</a:t>
            </a:r>
            <a:r>
              <a:rPr lang="en-US" sz="1600" dirty="0"/>
              <a:t>. </a:t>
            </a:r>
            <a:r>
              <a:rPr lang="en-US" sz="1600" dirty="0" err="1"/>
              <a:t>Það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ekkert</a:t>
            </a:r>
            <a:r>
              <a:rPr lang="en-US" sz="1600" dirty="0"/>
              <a:t> </a:t>
            </a:r>
            <a:r>
              <a:rPr lang="en-US" sz="1600" dirty="0" err="1"/>
              <a:t>endilega</a:t>
            </a:r>
            <a:r>
              <a:rPr lang="en-US" sz="1600" dirty="0"/>
              <a:t> </a:t>
            </a:r>
            <a:r>
              <a:rPr lang="en-US" sz="1600" dirty="0" err="1"/>
              <a:t>þessi</a:t>
            </a:r>
            <a:r>
              <a:rPr lang="en-US" sz="1600" dirty="0"/>
              <a:t> </a:t>
            </a:r>
            <a:r>
              <a:rPr lang="en-US" sz="1600" dirty="0" err="1"/>
              <a:t>tala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viðfangsefni</a:t>
            </a:r>
            <a:r>
              <a:rPr lang="en-US" sz="1600" dirty="0"/>
              <a:t> </a:t>
            </a:r>
            <a:r>
              <a:rPr lang="en-US" sz="1600" dirty="0" err="1"/>
              <a:t>dagsins</a:t>
            </a:r>
            <a:r>
              <a:rPr lang="en-US" sz="1600" dirty="0"/>
              <a:t> </a:t>
            </a:r>
            <a:r>
              <a:rPr lang="en-US" sz="1600" dirty="0" err="1"/>
              <a:t>heldur</a:t>
            </a:r>
            <a:r>
              <a:rPr lang="en-US" sz="1600" dirty="0"/>
              <a:t> </a:t>
            </a:r>
            <a:r>
              <a:rPr lang="en-US" sz="1600" dirty="0" err="1"/>
              <a:t>hvað</a:t>
            </a:r>
            <a:r>
              <a:rPr lang="en-US" sz="1600" dirty="0"/>
              <a:t> </a:t>
            </a:r>
            <a:r>
              <a:rPr lang="en-US" sz="1600" dirty="0" err="1"/>
              <a:t>hægt</a:t>
            </a:r>
            <a:r>
              <a:rPr lang="en-US" sz="1600" dirty="0"/>
              <a:t> </a:t>
            </a:r>
            <a:r>
              <a:rPr lang="en-US" sz="1600" dirty="0" err="1"/>
              <a:t>er</a:t>
            </a:r>
            <a:r>
              <a:rPr lang="en-US" sz="1600" dirty="0"/>
              <a:t> </a:t>
            </a:r>
            <a:r>
              <a:rPr lang="en-US" sz="1600" dirty="0" err="1"/>
              <a:t>að</a:t>
            </a:r>
            <a:r>
              <a:rPr lang="en-US" sz="1600" dirty="0"/>
              <a:t> </a:t>
            </a:r>
            <a:r>
              <a:rPr lang="en-US" sz="1600" dirty="0" err="1"/>
              <a:t>gera</a:t>
            </a:r>
            <a:r>
              <a:rPr lang="en-US" sz="1600" dirty="0"/>
              <a:t> </a:t>
            </a:r>
            <a:r>
              <a:rPr lang="en-US" sz="1600" dirty="0" err="1"/>
              <a:t>betur</a:t>
            </a:r>
            <a:r>
              <a:rPr lang="en-US" sz="1600" dirty="0"/>
              <a:t> </a:t>
            </a:r>
            <a:r>
              <a:rPr lang="en-US" sz="1600" dirty="0" err="1"/>
              <a:t>úr</a:t>
            </a:r>
            <a:r>
              <a:rPr lang="en-US" sz="1600" dirty="0"/>
              <a:t> </a:t>
            </a:r>
            <a:r>
              <a:rPr lang="en-US" sz="1600" dirty="0" err="1"/>
              <a:t>þessari</a:t>
            </a:r>
            <a:r>
              <a:rPr lang="en-US" sz="1600" dirty="0"/>
              <a:t> </a:t>
            </a:r>
            <a:r>
              <a:rPr lang="en-US" sz="1600" dirty="0" err="1"/>
              <a:t>dýrmætu</a:t>
            </a:r>
            <a:r>
              <a:rPr lang="en-US" sz="1600" dirty="0"/>
              <a:t> </a:t>
            </a:r>
            <a:r>
              <a:rPr lang="en-US" sz="1600" dirty="0" err="1"/>
              <a:t>auðlind</a:t>
            </a:r>
            <a:r>
              <a:rPr lang="en-US" sz="16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E01F-1630-4519-BB96-F1BC12C3D802}" type="slidenum">
              <a:rPr lang="is-IS" smtClean="0"/>
              <a:pPr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1792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Hér</a:t>
            </a:r>
            <a:r>
              <a:rPr lang="en-US" dirty="0"/>
              <a:t> </a:t>
            </a:r>
            <a:r>
              <a:rPr lang="en-US" dirty="0" err="1"/>
              <a:t>sjáum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hina</a:t>
            </a:r>
            <a:r>
              <a:rPr lang="en-US" dirty="0"/>
              <a:t> </a:t>
            </a:r>
            <a:r>
              <a:rPr lang="en-US" dirty="0" err="1"/>
              <a:t>svo</a:t>
            </a:r>
            <a:r>
              <a:rPr lang="en-US" dirty="0"/>
              <a:t> </a:t>
            </a:r>
            <a:r>
              <a:rPr lang="en-US" dirty="0" err="1"/>
              <a:t>kölluðu</a:t>
            </a:r>
            <a:r>
              <a:rPr lang="en-US" dirty="0"/>
              <a:t> </a:t>
            </a:r>
            <a:r>
              <a:rPr lang="en-US" dirty="0" err="1"/>
              <a:t>virðiskeðju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 </a:t>
            </a:r>
            <a:r>
              <a:rPr lang="en-US" dirty="0" err="1"/>
              <a:t>fisksitofnar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hráefnið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grunnurinn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hægt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 </a:t>
            </a:r>
            <a:r>
              <a:rPr lang="en-US" dirty="0" err="1"/>
              <a:t>dýrafóður</a:t>
            </a:r>
            <a:r>
              <a:rPr lang="en-US" dirty="0"/>
              <a:t> </a:t>
            </a:r>
            <a:r>
              <a:rPr lang="en-US" dirty="0" err="1"/>
              <a:t>matvæli</a:t>
            </a:r>
            <a:r>
              <a:rPr lang="en-US" dirty="0"/>
              <a:t> </a:t>
            </a:r>
            <a:r>
              <a:rPr lang="en-US" dirty="0" err="1"/>
              <a:t>fæðubótarefni</a:t>
            </a:r>
            <a:r>
              <a:rPr lang="en-US" dirty="0"/>
              <a:t> </a:t>
            </a:r>
            <a:r>
              <a:rPr lang="en-US" dirty="0" err="1"/>
              <a:t>snyrtivörur</a:t>
            </a:r>
            <a:r>
              <a:rPr lang="en-US" dirty="0"/>
              <a:t> </a:t>
            </a:r>
            <a:r>
              <a:rPr lang="en-US" dirty="0" err="1"/>
              <a:t>heislufæði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lyf</a:t>
            </a:r>
            <a:r>
              <a:rPr lang="en-US" dirty="0"/>
              <a:t>.</a:t>
            </a:r>
          </a:p>
          <a:p>
            <a:r>
              <a:rPr lang="is-IS" sz="1100" dirty="0"/>
              <a:t> </a:t>
            </a:r>
          </a:p>
          <a:p>
            <a:r>
              <a:rPr lang="en-US" dirty="0" err="1"/>
              <a:t>Undanfarið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sjávarútvegsfyrirtæki</a:t>
            </a:r>
            <a:r>
              <a:rPr lang="en-US" dirty="0"/>
              <a:t> </a:t>
            </a:r>
            <a:r>
              <a:rPr lang="en-US" dirty="0" err="1"/>
              <a:t>átt</a:t>
            </a:r>
            <a:r>
              <a:rPr lang="en-US" dirty="0"/>
              <a:t> </a:t>
            </a:r>
            <a:r>
              <a:rPr lang="en-US" dirty="0" err="1"/>
              <a:t>góð</a:t>
            </a:r>
            <a:r>
              <a:rPr lang="en-US" dirty="0"/>
              <a:t> </a:t>
            </a:r>
            <a:r>
              <a:rPr lang="en-US" dirty="0" err="1"/>
              <a:t>samskipti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ýmsa</a:t>
            </a:r>
            <a:r>
              <a:rPr lang="en-US" dirty="0"/>
              <a:t> </a:t>
            </a:r>
            <a:r>
              <a:rPr lang="en-US" dirty="0" err="1"/>
              <a:t>frumkvöðla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fræðimenn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hingað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EKKI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taldir</a:t>
            </a:r>
            <a:r>
              <a:rPr lang="en-US" dirty="0"/>
              <a:t> </a:t>
            </a:r>
            <a:r>
              <a:rPr lang="en-US" dirty="0" err="1"/>
              <a:t>tilheyra</a:t>
            </a:r>
            <a:r>
              <a:rPr lang="en-US" dirty="0"/>
              <a:t> </a:t>
            </a:r>
            <a:r>
              <a:rPr lang="en-US" dirty="0" err="1"/>
              <a:t>sjávarútveginum</a:t>
            </a:r>
            <a:r>
              <a:rPr lang="en-US" dirty="0"/>
              <a:t> en </a:t>
            </a:r>
            <a:r>
              <a:rPr lang="en-US" dirty="0" err="1"/>
              <a:t>gætu</a:t>
            </a:r>
            <a:r>
              <a:rPr lang="en-US" dirty="0"/>
              <a:t> </a:t>
            </a:r>
            <a:r>
              <a:rPr lang="en-US" dirty="0" err="1"/>
              <a:t>orðið</a:t>
            </a:r>
            <a:r>
              <a:rPr lang="en-US" dirty="0"/>
              <a:t> </a:t>
            </a:r>
            <a:r>
              <a:rPr lang="en-US" dirty="0" err="1"/>
              <a:t>mikilvægustu</a:t>
            </a:r>
            <a:r>
              <a:rPr lang="en-US" dirty="0"/>
              <a:t> </a:t>
            </a:r>
            <a:r>
              <a:rPr lang="en-US" dirty="0" err="1"/>
              <a:t>drifkraftar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aukinnar</a:t>
            </a:r>
            <a:r>
              <a:rPr lang="en-US" dirty="0"/>
              <a:t> </a:t>
            </a:r>
            <a:r>
              <a:rPr lang="en-US" dirty="0" err="1"/>
              <a:t>verðmætasköpunar</a:t>
            </a:r>
            <a:r>
              <a:rPr lang="en-US" dirty="0"/>
              <a:t> í  </a:t>
            </a:r>
            <a:r>
              <a:rPr lang="en-US" dirty="0" err="1"/>
              <a:t>framtíðinni</a:t>
            </a:r>
            <a:r>
              <a:rPr lang="en-US" dirty="0"/>
              <a:t>.</a:t>
            </a:r>
          </a:p>
          <a:p>
            <a:endParaRPr lang="en-US" dirty="0"/>
          </a:p>
          <a:p>
            <a:pPr defTabSz="920069">
              <a:defRPr/>
            </a:pP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vitum</a:t>
            </a:r>
            <a:r>
              <a:rPr lang="en-US" dirty="0"/>
              <a:t> </a:t>
            </a:r>
            <a:r>
              <a:rPr lang="en-US" dirty="0" err="1"/>
              <a:t>þó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þess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halda</a:t>
            </a:r>
            <a:r>
              <a:rPr lang="en-US" dirty="0"/>
              <a:t> </a:t>
            </a:r>
            <a:r>
              <a:rPr lang="en-US" dirty="0" err="1"/>
              <a:t>áfram</a:t>
            </a:r>
            <a:r>
              <a:rPr lang="en-US" dirty="0"/>
              <a:t> </a:t>
            </a:r>
            <a:r>
              <a:rPr lang="en-US" dirty="0" err="1"/>
              <a:t>þessa</a:t>
            </a:r>
            <a:r>
              <a:rPr lang="en-US" dirty="0"/>
              <a:t> </a:t>
            </a:r>
            <a:r>
              <a:rPr lang="en-US" dirty="0" err="1"/>
              <a:t>leið</a:t>
            </a:r>
            <a:r>
              <a:rPr lang="en-US" dirty="0"/>
              <a:t> </a:t>
            </a:r>
            <a:r>
              <a:rPr lang="en-US" dirty="0" err="1"/>
              <a:t>þurfum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fjárfesta</a:t>
            </a:r>
            <a:r>
              <a:rPr lang="en-US" dirty="0"/>
              <a:t> UMTALSVERT í </a:t>
            </a:r>
            <a:r>
              <a:rPr lang="en-US" dirty="0" err="1"/>
              <a:t>tækni</a:t>
            </a:r>
            <a:r>
              <a:rPr lang="en-US" dirty="0"/>
              <a:t>, </a:t>
            </a:r>
            <a:r>
              <a:rPr lang="en-US" dirty="0" err="1"/>
              <a:t>markaðssetningu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rannsóknum</a:t>
            </a:r>
            <a:r>
              <a:rPr lang="en-US" dirty="0"/>
              <a:t> </a:t>
            </a:r>
            <a:r>
              <a:rPr lang="en-US" dirty="0" err="1"/>
              <a:t>samtímis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laða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fólkið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greininni</a:t>
            </a:r>
            <a:r>
              <a:rPr lang="en-US" dirty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E01F-1630-4519-BB96-F1BC12C3D802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5585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samstarfinu</a:t>
            </a:r>
            <a:r>
              <a:rPr lang="en-US" sz="2400" dirty="0"/>
              <a:t> í CODLAND </a:t>
            </a:r>
            <a:r>
              <a:rPr lang="en-US" sz="2400" dirty="0" err="1"/>
              <a:t>vekefninu</a:t>
            </a:r>
            <a:r>
              <a:rPr lang="en-US" sz="2400" dirty="0"/>
              <a:t> </a:t>
            </a:r>
            <a:r>
              <a:rPr lang="en-US" sz="2400" dirty="0" err="1"/>
              <a:t>eru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vinna</a:t>
            </a:r>
            <a:r>
              <a:rPr lang="en-US" sz="2400" dirty="0"/>
              <a:t> </a:t>
            </a:r>
            <a:r>
              <a:rPr lang="en-US" sz="2400" dirty="0" err="1"/>
              <a:t>fyrirtækin</a:t>
            </a:r>
            <a:r>
              <a:rPr lang="en-US" sz="2400" dirty="0"/>
              <a:t>:</a:t>
            </a:r>
          </a:p>
          <a:p>
            <a:r>
              <a:rPr lang="en-US" dirty="0" err="1"/>
              <a:t>Norður</a:t>
            </a:r>
            <a:r>
              <a:rPr lang="en-US" dirty="0"/>
              <a:t>, </a:t>
            </a:r>
            <a:r>
              <a:rPr lang="en-US" dirty="0" err="1"/>
              <a:t>Ensímtækni</a:t>
            </a:r>
            <a:r>
              <a:rPr lang="en-US" dirty="0"/>
              <a:t>, </a:t>
            </a:r>
            <a:r>
              <a:rPr lang="en-US" dirty="0" err="1"/>
              <a:t>Efnaferli,Icewest,Þorbjörn</a:t>
            </a:r>
            <a:r>
              <a:rPr lang="en-US" dirty="0"/>
              <a:t>, </a:t>
            </a:r>
            <a:r>
              <a:rPr lang="en-US" dirty="0" err="1"/>
              <a:t>Vísir,Bernskan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fleiri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á </a:t>
            </a:r>
            <a:r>
              <a:rPr lang="en-US" dirty="0" err="1"/>
              <a:t>hliðarlínunni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fylgjast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framgangi</a:t>
            </a:r>
            <a:r>
              <a:rPr lang="en-US" dirty="0"/>
              <a:t> </a:t>
            </a:r>
            <a:r>
              <a:rPr lang="en-US" dirty="0" err="1"/>
              <a:t>mála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Ég</a:t>
            </a:r>
            <a:r>
              <a:rPr lang="en-US" dirty="0"/>
              <a:t> held </a:t>
            </a:r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halli</a:t>
            </a:r>
            <a:r>
              <a:rPr lang="en-US" dirty="0"/>
              <a:t> </a:t>
            </a:r>
            <a:r>
              <a:rPr lang="en-US" dirty="0" err="1"/>
              <a:t>ekki</a:t>
            </a:r>
            <a:r>
              <a:rPr lang="en-US" dirty="0"/>
              <a:t> á </a:t>
            </a:r>
            <a:r>
              <a:rPr lang="en-US" dirty="0" err="1"/>
              <a:t>neinn</a:t>
            </a:r>
            <a:r>
              <a:rPr lang="en-US" dirty="0"/>
              <a:t> </a:t>
            </a:r>
            <a:r>
              <a:rPr lang="en-US" dirty="0" err="1"/>
              <a:t>þó</a:t>
            </a:r>
            <a:r>
              <a:rPr lang="en-US" dirty="0"/>
              <a:t> </a:t>
            </a:r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sýni</a:t>
            </a:r>
            <a:r>
              <a:rPr lang="en-US" dirty="0"/>
              <a:t> </a:t>
            </a:r>
            <a:r>
              <a:rPr lang="en-US" dirty="0" err="1"/>
              <a:t>ykkur</a:t>
            </a:r>
            <a:r>
              <a:rPr lang="en-US" dirty="0"/>
              <a:t> </a:t>
            </a:r>
            <a:r>
              <a:rPr lang="en-US" dirty="0" err="1"/>
              <a:t>hér</a:t>
            </a:r>
            <a:r>
              <a:rPr lang="en-US" dirty="0"/>
              <a:t>  </a:t>
            </a:r>
            <a:r>
              <a:rPr lang="en-US" dirty="0" err="1"/>
              <a:t>aðeins</a:t>
            </a:r>
            <a:r>
              <a:rPr lang="en-US" dirty="0"/>
              <a:t> </a:t>
            </a:r>
            <a:r>
              <a:rPr lang="en-US" dirty="0" err="1"/>
              <a:t>eina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afurðum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sjást</a:t>
            </a:r>
            <a:r>
              <a:rPr lang="en-US" dirty="0"/>
              <a:t> </a:t>
            </a:r>
            <a:r>
              <a:rPr lang="en-US" dirty="0" err="1"/>
              <a:t>hér</a:t>
            </a:r>
            <a:r>
              <a:rPr lang="en-US" dirty="0"/>
              <a:t> á </a:t>
            </a:r>
            <a:r>
              <a:rPr lang="en-US" dirty="0" err="1"/>
              <a:t>myndinni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tilheyra</a:t>
            </a:r>
            <a:r>
              <a:rPr lang="en-US" dirty="0"/>
              <a:t> </a:t>
            </a:r>
            <a:r>
              <a:rPr lang="en-US" dirty="0" err="1"/>
              <a:t>umræddu</a:t>
            </a:r>
            <a:r>
              <a:rPr lang="en-US" dirty="0"/>
              <a:t> </a:t>
            </a:r>
            <a:r>
              <a:rPr lang="en-US" dirty="0" err="1"/>
              <a:t>klasasamstarfi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hins</a:t>
            </a:r>
            <a:r>
              <a:rPr lang="en-US" dirty="0"/>
              <a:t> </a:t>
            </a:r>
            <a:r>
              <a:rPr lang="en-US" dirty="0" err="1"/>
              <a:t>takmarkaða</a:t>
            </a:r>
            <a:r>
              <a:rPr lang="en-US" dirty="0"/>
              <a:t> </a:t>
            </a:r>
            <a:r>
              <a:rPr lang="en-US" dirty="0" err="1"/>
              <a:t>ræðutíma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hef</a:t>
            </a:r>
            <a:r>
              <a:rPr lang="en-US" dirty="0"/>
              <a:t> en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hið</a:t>
            </a:r>
            <a:r>
              <a:rPr lang="en-US" dirty="0"/>
              <a:t> </a:t>
            </a:r>
            <a:r>
              <a:rPr lang="en-US" dirty="0" err="1"/>
              <a:t>læknandi</a:t>
            </a:r>
            <a:r>
              <a:rPr lang="en-US" dirty="0"/>
              <a:t> </a:t>
            </a:r>
            <a:r>
              <a:rPr lang="en-US" dirty="0" err="1"/>
              <a:t>græðandi</a:t>
            </a:r>
            <a:r>
              <a:rPr lang="en-US" dirty="0"/>
              <a:t> </a:t>
            </a:r>
            <a:r>
              <a:rPr lang="en-US" dirty="0" err="1"/>
              <a:t>krem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unnið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Ensímum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þorski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kallast</a:t>
            </a:r>
            <a:r>
              <a:rPr lang="en-US" dirty="0"/>
              <a:t> CODDOC 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Ensímtækni</a:t>
            </a:r>
            <a:r>
              <a:rPr lang="en-US" dirty="0"/>
              <a:t> </a:t>
            </a:r>
            <a:r>
              <a:rPr lang="en-US" dirty="0" err="1"/>
              <a:t>framleiðir</a:t>
            </a:r>
            <a:r>
              <a:rPr lang="en-US" dirty="0"/>
              <a:t> en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þann</a:t>
            </a:r>
            <a:r>
              <a:rPr lang="en-US" dirty="0"/>
              <a:t> </a:t>
            </a:r>
            <a:r>
              <a:rPr lang="en-US" dirty="0" err="1"/>
              <a:t>eiginleika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þegar</a:t>
            </a:r>
            <a:r>
              <a:rPr lang="en-US" dirty="0"/>
              <a:t> </a:t>
            </a:r>
            <a:r>
              <a:rPr lang="en-US" dirty="0" err="1"/>
              <a:t>hann</a:t>
            </a:r>
            <a:r>
              <a:rPr lang="en-US" dirty="0"/>
              <a:t> </a:t>
            </a:r>
            <a:r>
              <a:rPr lang="en-US" dirty="0" err="1"/>
              <a:t>fer</a:t>
            </a:r>
            <a:r>
              <a:rPr lang="en-US" dirty="0"/>
              <a:t> </a:t>
            </a:r>
            <a:r>
              <a:rPr lang="en-US" dirty="0" err="1"/>
              <a:t>úr</a:t>
            </a:r>
            <a:r>
              <a:rPr lang="en-US" dirty="0"/>
              <a:t> 10 </a:t>
            </a:r>
            <a:r>
              <a:rPr lang="en-US" dirty="0" err="1"/>
              <a:t>gráðu</a:t>
            </a:r>
            <a:r>
              <a:rPr lang="en-US" dirty="0"/>
              <a:t> </a:t>
            </a:r>
            <a:r>
              <a:rPr lang="en-US" dirty="0" err="1"/>
              <a:t>heitri</a:t>
            </a:r>
            <a:r>
              <a:rPr lang="en-US" dirty="0"/>
              <a:t> </a:t>
            </a:r>
            <a:r>
              <a:rPr lang="en-US" dirty="0" err="1"/>
              <a:t>túbunni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snertir</a:t>
            </a:r>
            <a:r>
              <a:rPr lang="en-US" dirty="0"/>
              <a:t> 37 </a:t>
            </a:r>
            <a:r>
              <a:rPr lang="en-US" dirty="0" err="1"/>
              <a:t>gráðu</a:t>
            </a:r>
            <a:r>
              <a:rPr lang="en-US" dirty="0"/>
              <a:t> </a:t>
            </a:r>
            <a:r>
              <a:rPr lang="en-US" dirty="0" err="1"/>
              <a:t>heita</a:t>
            </a:r>
            <a:r>
              <a:rPr lang="en-US" dirty="0"/>
              <a:t> </a:t>
            </a:r>
            <a:r>
              <a:rPr lang="en-US" dirty="0" err="1"/>
              <a:t>húðina</a:t>
            </a:r>
            <a:r>
              <a:rPr lang="en-US" dirty="0"/>
              <a:t> </a:t>
            </a:r>
            <a:r>
              <a:rPr lang="en-US" dirty="0" err="1"/>
              <a:t>fer</a:t>
            </a:r>
            <a:r>
              <a:rPr lang="en-US" dirty="0"/>
              <a:t> </a:t>
            </a:r>
            <a:r>
              <a:rPr lang="en-US" dirty="0" err="1"/>
              <a:t>virkni</a:t>
            </a:r>
            <a:r>
              <a:rPr lang="en-US" dirty="0"/>
              <a:t> </a:t>
            </a:r>
            <a:r>
              <a:rPr lang="en-US" dirty="0" err="1"/>
              <a:t>áburðarins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stað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Þessi</a:t>
            </a:r>
            <a:r>
              <a:rPr lang="en-US" dirty="0"/>
              <a:t> </a:t>
            </a:r>
            <a:r>
              <a:rPr lang="en-US" dirty="0" err="1"/>
              <a:t>túba</a:t>
            </a:r>
            <a:r>
              <a:rPr lang="en-US" dirty="0"/>
              <a:t> </a:t>
            </a:r>
            <a:r>
              <a:rPr lang="en-US" dirty="0" err="1"/>
              <a:t>hér</a:t>
            </a:r>
            <a:r>
              <a:rPr lang="en-US" dirty="0"/>
              <a:t> </a:t>
            </a:r>
            <a:r>
              <a:rPr lang="en-US" dirty="0" err="1"/>
              <a:t>selst</a:t>
            </a:r>
            <a:r>
              <a:rPr lang="en-US" dirty="0"/>
              <a:t> á 500 </a:t>
            </a:r>
            <a:r>
              <a:rPr lang="en-US" dirty="0" err="1"/>
              <a:t>kr</a:t>
            </a:r>
            <a:r>
              <a:rPr lang="en-US" dirty="0"/>
              <a:t> </a:t>
            </a:r>
            <a:r>
              <a:rPr lang="en-US" dirty="0" err="1"/>
              <a:t>stykkið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þarf</a:t>
            </a:r>
            <a:r>
              <a:rPr lang="en-US" dirty="0"/>
              <a:t> 1 kg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þorski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þessa</a:t>
            </a:r>
            <a:r>
              <a:rPr lang="en-US" dirty="0"/>
              <a:t> </a:t>
            </a:r>
            <a:r>
              <a:rPr lang="en-US" dirty="0" err="1"/>
              <a:t>túbu</a:t>
            </a:r>
            <a:r>
              <a:rPr lang="en-US" dirty="0"/>
              <a:t>. </a:t>
            </a:r>
            <a:r>
              <a:rPr lang="en-US" dirty="0" err="1"/>
              <a:t>Þá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auðvelt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reikna</a:t>
            </a:r>
            <a:r>
              <a:rPr lang="en-US" dirty="0"/>
              <a:t>. </a:t>
            </a:r>
          </a:p>
          <a:p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okkur</a:t>
            </a:r>
            <a:r>
              <a:rPr lang="en-US" dirty="0"/>
              <a:t> </a:t>
            </a:r>
            <a:r>
              <a:rPr lang="en-US" dirty="0" err="1"/>
              <a:t>tækist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framleiða</a:t>
            </a:r>
            <a:r>
              <a:rPr lang="en-US" dirty="0"/>
              <a:t>  </a:t>
            </a:r>
            <a:r>
              <a:rPr lang="en-US" dirty="0" err="1"/>
              <a:t>úr</a:t>
            </a:r>
            <a:r>
              <a:rPr lang="en-US" dirty="0"/>
              <a:t> </a:t>
            </a:r>
            <a:r>
              <a:rPr lang="en-US" dirty="0" err="1"/>
              <a:t>öllum</a:t>
            </a:r>
            <a:r>
              <a:rPr lang="en-US" dirty="0"/>
              <a:t> </a:t>
            </a:r>
            <a:r>
              <a:rPr lang="en-US" dirty="0" err="1"/>
              <a:t>okkar</a:t>
            </a:r>
            <a:r>
              <a:rPr lang="en-US" dirty="0"/>
              <a:t> </a:t>
            </a:r>
            <a:r>
              <a:rPr lang="en-US" dirty="0" err="1"/>
              <a:t>þorski</a:t>
            </a:r>
            <a:r>
              <a:rPr lang="en-US" dirty="0"/>
              <a:t> </a:t>
            </a:r>
            <a:r>
              <a:rPr lang="en-US" dirty="0" err="1"/>
              <a:t>slíka</a:t>
            </a:r>
            <a:r>
              <a:rPr lang="en-US" dirty="0"/>
              <a:t> </a:t>
            </a:r>
            <a:r>
              <a:rPr lang="en-US" dirty="0" err="1"/>
              <a:t>afurð</a:t>
            </a:r>
            <a:r>
              <a:rPr lang="en-US" dirty="0"/>
              <a:t> </a:t>
            </a:r>
            <a:r>
              <a:rPr lang="en-US" dirty="0" err="1"/>
              <a:t>yrðu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20 </a:t>
            </a:r>
            <a:r>
              <a:rPr lang="en-US" dirty="0" err="1"/>
              <a:t>milljónir</a:t>
            </a:r>
            <a:r>
              <a:rPr lang="en-US" dirty="0"/>
              <a:t> </a:t>
            </a:r>
            <a:r>
              <a:rPr lang="en-US" dirty="0" err="1"/>
              <a:t>flaskna</a:t>
            </a:r>
            <a:r>
              <a:rPr lang="en-US" dirty="0"/>
              <a:t> </a:t>
            </a:r>
            <a:r>
              <a:rPr lang="en-US" dirty="0" err="1"/>
              <a:t>selm</a:t>
            </a:r>
            <a:r>
              <a:rPr lang="en-US" dirty="0"/>
              <a:t> </a:t>
            </a:r>
            <a:r>
              <a:rPr lang="en-US" dirty="0" err="1"/>
              <a:t>seldust</a:t>
            </a:r>
            <a:r>
              <a:rPr lang="en-US" dirty="0"/>
              <a:t> á 100 </a:t>
            </a:r>
            <a:r>
              <a:rPr lang="en-US" dirty="0" err="1"/>
              <a:t>milljörða</a:t>
            </a:r>
            <a:r>
              <a:rPr lang="en-US" dirty="0"/>
              <a:t> </a:t>
            </a:r>
            <a:r>
              <a:rPr lang="en-US" dirty="0" err="1"/>
              <a:t>króna</a:t>
            </a:r>
            <a:r>
              <a:rPr lang="en-US" dirty="0"/>
              <a:t>.  </a:t>
            </a:r>
          </a:p>
          <a:p>
            <a:pPr defTabSz="920069">
              <a:defRPr/>
            </a:pPr>
            <a:endParaRPr lang="en-US" b="1" dirty="0"/>
          </a:p>
          <a:p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reiknum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þeim</a:t>
            </a:r>
            <a:r>
              <a:rPr lang="en-US" dirty="0"/>
              <a:t> </a:t>
            </a:r>
            <a:r>
              <a:rPr lang="en-US" dirty="0" err="1"/>
              <a:t>forsendum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þekkjum</a:t>
            </a:r>
            <a:r>
              <a:rPr lang="en-US" dirty="0"/>
              <a:t> í dag </a:t>
            </a:r>
            <a:r>
              <a:rPr lang="en-US" dirty="0" err="1"/>
              <a:t>verðmæta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 </a:t>
            </a:r>
            <a:r>
              <a:rPr lang="en-US" dirty="0" err="1"/>
              <a:t>afurða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hér</a:t>
            </a:r>
            <a:r>
              <a:rPr lang="en-US" dirty="0"/>
              <a:t> </a:t>
            </a:r>
            <a:r>
              <a:rPr lang="en-US" dirty="0" err="1"/>
              <a:t>sjást</a:t>
            </a:r>
            <a:r>
              <a:rPr lang="en-US" dirty="0"/>
              <a:t> á </a:t>
            </a:r>
            <a:r>
              <a:rPr lang="en-US" dirty="0" err="1"/>
              <a:t>myndinni</a:t>
            </a:r>
            <a:r>
              <a:rPr lang="en-US" dirty="0"/>
              <a:t>  </a:t>
            </a:r>
            <a:r>
              <a:rPr lang="en-US" dirty="0" err="1"/>
              <a:t>mætti</a:t>
            </a:r>
            <a:r>
              <a:rPr lang="en-US" dirty="0"/>
              <a:t> </a:t>
            </a:r>
            <a:r>
              <a:rPr lang="en-US" dirty="0" err="1"/>
              <a:t>fá</a:t>
            </a:r>
            <a:r>
              <a:rPr lang="en-US" dirty="0"/>
              <a:t> </a:t>
            </a:r>
            <a:r>
              <a:rPr lang="en-US" dirty="0" err="1"/>
              <a:t>allt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 5000 </a:t>
            </a:r>
            <a:r>
              <a:rPr lang="en-US" dirty="0" err="1"/>
              <a:t>krónur</a:t>
            </a:r>
            <a:r>
              <a:rPr lang="en-US" dirty="0"/>
              <a:t>  </a:t>
            </a:r>
            <a:r>
              <a:rPr lang="en-US" dirty="0" err="1"/>
              <a:t>hvern</a:t>
            </a:r>
            <a:r>
              <a:rPr lang="en-US" dirty="0"/>
              <a:t> 5 kg </a:t>
            </a:r>
            <a:r>
              <a:rPr lang="en-US" dirty="0" err="1"/>
              <a:t>þorsk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náum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veiða</a:t>
            </a:r>
            <a:r>
              <a:rPr lang="en-US" dirty="0"/>
              <a:t> 45 </a:t>
            </a:r>
            <a:r>
              <a:rPr lang="en-US" dirty="0" err="1"/>
              <a:t>milljónir</a:t>
            </a:r>
            <a:r>
              <a:rPr lang="en-US" dirty="0"/>
              <a:t> 5 kg </a:t>
            </a:r>
            <a:r>
              <a:rPr lang="en-US" dirty="0" err="1"/>
              <a:t>þorska</a:t>
            </a:r>
            <a:r>
              <a:rPr lang="en-US" dirty="0"/>
              <a:t> á </a:t>
            </a:r>
            <a:r>
              <a:rPr lang="en-US" dirty="0" err="1"/>
              <a:t>hverju</a:t>
            </a:r>
            <a:r>
              <a:rPr lang="en-US" dirty="0"/>
              <a:t> </a:t>
            </a:r>
            <a:r>
              <a:rPr lang="en-US" dirty="0" err="1"/>
              <a:t>ári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225 </a:t>
            </a:r>
            <a:r>
              <a:rPr lang="en-US" dirty="0" err="1"/>
              <a:t>þúsund</a:t>
            </a:r>
            <a:r>
              <a:rPr lang="en-US" dirty="0"/>
              <a:t> </a:t>
            </a:r>
            <a:r>
              <a:rPr lang="en-US" dirty="0" err="1"/>
              <a:t>tonn</a:t>
            </a:r>
            <a:r>
              <a:rPr lang="en-US" dirty="0"/>
              <a:t> </a:t>
            </a:r>
            <a:r>
              <a:rPr lang="en-US" dirty="0" err="1"/>
              <a:t>þá</a:t>
            </a:r>
            <a:r>
              <a:rPr lang="en-US" dirty="0"/>
              <a:t> </a:t>
            </a:r>
            <a:r>
              <a:rPr lang="en-US" dirty="0" err="1"/>
              <a:t>myndu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hverjar</a:t>
            </a:r>
            <a:r>
              <a:rPr lang="en-US" dirty="0"/>
              <a:t> </a:t>
            </a:r>
            <a:r>
              <a:rPr lang="en-US" dirty="0" err="1"/>
              <a:t>þúsund</a:t>
            </a:r>
            <a:r>
              <a:rPr lang="en-US" dirty="0"/>
              <a:t> </a:t>
            </a:r>
            <a:r>
              <a:rPr lang="en-US" dirty="0" err="1"/>
              <a:t>krónur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bætast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verðmæti</a:t>
            </a:r>
            <a:r>
              <a:rPr lang="en-US" dirty="0"/>
              <a:t> </a:t>
            </a:r>
            <a:r>
              <a:rPr lang="en-US" dirty="0" err="1"/>
              <a:t>hvers</a:t>
            </a:r>
            <a:r>
              <a:rPr lang="en-US" dirty="0"/>
              <a:t> </a:t>
            </a:r>
            <a:r>
              <a:rPr lang="en-US" dirty="0" err="1"/>
              <a:t>þorsks</a:t>
            </a:r>
            <a:r>
              <a:rPr lang="en-US" dirty="0"/>
              <a:t> </a:t>
            </a:r>
            <a:r>
              <a:rPr lang="en-US" dirty="0" err="1"/>
              <a:t>þýða</a:t>
            </a:r>
            <a:r>
              <a:rPr lang="en-US" dirty="0"/>
              <a:t> um 45 </a:t>
            </a:r>
            <a:r>
              <a:rPr lang="en-US" dirty="0" err="1"/>
              <a:t>milljarða</a:t>
            </a:r>
            <a:r>
              <a:rPr lang="en-US" dirty="0"/>
              <a:t> í </a:t>
            </a:r>
            <a:r>
              <a:rPr lang="en-US" dirty="0" err="1"/>
              <a:t>útflutningstekjur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Ég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hér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leika</a:t>
            </a:r>
            <a:r>
              <a:rPr lang="en-US" dirty="0"/>
              <a:t> </a:t>
            </a:r>
            <a:r>
              <a:rPr lang="en-US" dirty="0" err="1"/>
              <a:t>mér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tölur</a:t>
            </a:r>
            <a:r>
              <a:rPr lang="en-US" dirty="0"/>
              <a:t> </a:t>
            </a:r>
            <a:r>
              <a:rPr lang="en-US" dirty="0" err="1"/>
              <a:t>uppá</a:t>
            </a:r>
            <a:r>
              <a:rPr lang="en-US" dirty="0"/>
              <a:t> 3000 </a:t>
            </a:r>
            <a:r>
              <a:rPr lang="en-US" dirty="0" err="1"/>
              <a:t>kr</a:t>
            </a:r>
            <a:r>
              <a:rPr lang="en-US" dirty="0"/>
              <a:t> </a:t>
            </a:r>
            <a:r>
              <a:rPr lang="en-US" dirty="0" err="1"/>
              <a:t>aukningu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135 </a:t>
            </a:r>
            <a:r>
              <a:rPr lang="en-US" dirty="0" err="1"/>
              <a:t>milljarða</a:t>
            </a:r>
            <a:r>
              <a:rPr lang="en-US" dirty="0"/>
              <a:t> 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meira</a:t>
            </a:r>
            <a:r>
              <a:rPr lang="en-US" dirty="0"/>
              <a:t> en </a:t>
            </a:r>
            <a:r>
              <a:rPr lang="en-US" dirty="0" err="1"/>
              <a:t>tvöföldun</a:t>
            </a:r>
            <a:r>
              <a:rPr lang="en-US" dirty="0"/>
              <a:t> á </a:t>
            </a:r>
            <a:r>
              <a:rPr lang="en-US" dirty="0" err="1"/>
              <a:t>verðmæti</a:t>
            </a:r>
            <a:r>
              <a:rPr lang="en-US" dirty="0"/>
              <a:t> </a:t>
            </a:r>
            <a:r>
              <a:rPr lang="en-US" dirty="0" err="1"/>
              <a:t>þorskafurða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E01F-1630-4519-BB96-F1BC12C3D802}" type="slidenum">
              <a:rPr lang="is-IS" smtClean="0"/>
              <a:pPr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628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069">
              <a:defRPr/>
            </a:pPr>
            <a:r>
              <a:rPr lang="is-IS" dirty="0"/>
              <a:t>Á árnum eða 2012 og 2013 áætlum við að í þetta verkefni fari 300-400 milljónir hvort ár sem grunni og síðan þarf að fjárfesta í framleiðslunni sjálfri og markaðastarfinu sem hvort tveggja er grýtt leið og vandfarin en við tökum þeirri áskorun. </a:t>
            </a:r>
          </a:p>
          <a:p>
            <a:pPr defTabSz="920069">
              <a:defRPr/>
            </a:pPr>
            <a:endParaRPr lang="is-IS" dirty="0"/>
          </a:p>
          <a:p>
            <a:pPr defTabSz="920069">
              <a:defRPr/>
            </a:pPr>
            <a:r>
              <a:rPr lang="is-IS" dirty="0"/>
              <a:t>Markmiðið er að samstarf þessara fyritækja og allrar þessara fjárfestinga muni hækka verðið á 5 kg þorskinum úr 2000 kr í 5000 kr á einhverjum árafjölda sem eflaust verða fleiri en við gerum okkur grein fyrir í dag.  </a:t>
            </a:r>
          </a:p>
          <a:p>
            <a:pPr defTabSz="920069">
              <a:defRPr/>
            </a:pPr>
            <a:endParaRPr lang="is-IS" dirty="0"/>
          </a:p>
          <a:p>
            <a:pPr defTabSz="920069">
              <a:defRPr/>
            </a:pPr>
            <a:r>
              <a:rPr lang="is-IS" dirty="0"/>
              <a:t>Gróflega má áætla að á þriggja ára tímabili þurfi fyrirtækin sem hér eu nefnd að fjárfesta 500 milljónir árlega eða samtals 1500 milljónir kr (varfærin spá). </a:t>
            </a:r>
          </a:p>
          <a:p>
            <a:pPr defTabSz="920069">
              <a:defRPr/>
            </a:pPr>
            <a:endParaRPr lang="is-IS" dirty="0"/>
          </a:p>
          <a:p>
            <a:pPr defTabSz="920069">
              <a:defRPr/>
            </a:pPr>
            <a:r>
              <a:rPr lang="is-IS" dirty="0"/>
              <a:t>Á þessum sömu þremur árum ætla stjórnvöld að senda  eigendum útgerðarfélaganna sem að þessu standa 3000 milljóna reikning eða tvöfalda þá upphæð sem fjárfestingin kallar á. </a:t>
            </a:r>
          </a:p>
          <a:p>
            <a:pPr defTabSz="920069">
              <a:defRPr/>
            </a:pPr>
            <a:endParaRPr lang="is-IS" dirty="0"/>
          </a:p>
          <a:p>
            <a:pPr defTabSz="920069">
              <a:defRPr/>
            </a:pPr>
            <a:r>
              <a:rPr lang="is-IS" dirty="0"/>
              <a:t>Til viðbótar við </a:t>
            </a:r>
            <a:r>
              <a:rPr lang="is-IS" dirty="0" smtClean="0"/>
              <a:t>3000 </a:t>
            </a:r>
            <a:r>
              <a:rPr lang="is-IS" dirty="0"/>
              <a:t>milljóna </a:t>
            </a:r>
            <a:r>
              <a:rPr lang="is-IS" dirty="0" smtClean="0"/>
              <a:t>veiðigjalds </a:t>
            </a:r>
            <a:r>
              <a:rPr lang="is-IS" dirty="0"/>
              <a:t>fylgir það loforð að ef okkur tekst ætlunarverkið, sem er  meira en tvöfaldun á afurðaverði þorsksins , þá þurfum við að gera ráð fyrir að 2000 kr af þeim 3000 kr sem bætast við framlegðina fari í ríkissjóð  því það er innbyggt í lögin að hvort sem við </a:t>
            </a:r>
            <a:r>
              <a:rPr lang="is-IS" dirty="0" smtClean="0"/>
              <a:t>bætum framlegðina með þvíað</a:t>
            </a:r>
            <a:r>
              <a:rPr lang="is-IS" baseline="0" dirty="0" smtClean="0"/>
              <a:t> </a:t>
            </a:r>
            <a:r>
              <a:rPr lang="is-IS" dirty="0" smtClean="0"/>
              <a:t>lækkum </a:t>
            </a:r>
            <a:r>
              <a:rPr lang="is-IS" dirty="0"/>
              <a:t>kostnað eða </a:t>
            </a:r>
            <a:r>
              <a:rPr lang="is-IS" dirty="0" smtClean="0"/>
              <a:t>hækka </a:t>
            </a:r>
            <a:r>
              <a:rPr lang="is-IS" dirty="0"/>
              <a:t>tekjur munu tveir þriðju árangursins fara skatta. </a:t>
            </a:r>
          </a:p>
          <a:p>
            <a:pPr defTabSz="920069">
              <a:defRPr/>
            </a:pPr>
            <a:endParaRPr lang="is-I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E01F-1630-4519-BB96-F1BC12C3D802}" type="slidenum">
              <a:rPr lang="is-IS" smtClean="0"/>
              <a:pPr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5660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E01F-1630-4519-BB96-F1BC12C3D802}" type="slidenum">
              <a:rPr lang="is-IS" smtClean="0"/>
              <a:pPr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326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392E-CE36-478C-8FAE-983C50877FA6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0BA4-58D4-42CD-94C5-99B2124FD2E2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689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3E8D-14D4-44A5-982D-8230A6DA0633}" type="datetimeFigureOut">
              <a:rPr lang="is-IS" smtClean="0"/>
              <a:pPr/>
              <a:t>8.11.2012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DCD3-8158-41AC-A276-314C6FA0FB46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04" y="1871469"/>
            <a:ext cx="4817393" cy="14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pic>
        <p:nvPicPr>
          <p:cNvPr id="1026" name="Picture 2" descr="C:\Users\Eva\Documents\Skóli\Doktorsvinna\Þór Sigfússon\Sjávarklasinn\Dropbox\A mydocSjávarklasi\Logo og myndir\Þorskur-gadus_morh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15666"/>
            <a:ext cx="6114288" cy="24816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88224" y="3921902"/>
            <a:ext cx="180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Meiri nýting lifur </a:t>
            </a:r>
          </a:p>
          <a:p>
            <a:r>
              <a:rPr lang="is-IS" dirty="0" smtClean="0"/>
              <a:t>og innyfla</a:t>
            </a:r>
            <a:endParaRPr lang="is-IS" dirty="0"/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3923928" y="3435847"/>
            <a:ext cx="2664296" cy="809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47664" y="1599642"/>
            <a:ext cx="576064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35696" y="1113588"/>
            <a:ext cx="197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Hausar þurrkaðir</a:t>
            </a:r>
            <a:endParaRPr lang="is-IS" dirty="0"/>
          </a:p>
        </p:txBody>
      </p:sp>
      <p:sp>
        <p:nvSpPr>
          <p:cNvPr id="3" name="Rectangle 2"/>
          <p:cNvSpPr/>
          <p:nvPr/>
        </p:nvSpPr>
        <p:spPr>
          <a:xfrm>
            <a:off x="2123728" y="2625757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2000 </a:t>
            </a:r>
            <a:r>
              <a:rPr lang="is-I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krónur</a:t>
            </a:r>
          </a:p>
        </p:txBody>
      </p:sp>
      <p:pic>
        <p:nvPicPr>
          <p:cNvPr id="20" name="Picture 2" descr="C:\Users\Eva\Documents\Skóli\Doktorsvinna\Þór Sigfússon\Sjávarklasinn\Dropbox\A mydocSjávarklasi\Logo og myndir\Þorskur-gadus_morh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411512"/>
            <a:ext cx="1989734" cy="8075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220072" y="627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1500 krónur</a:t>
            </a:r>
            <a:endParaRPr lang="is-I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>
            <a:endCxn id="23" idx="1"/>
          </p:cNvCxnSpPr>
          <p:nvPr/>
        </p:nvCxnSpPr>
        <p:spPr>
          <a:xfrm flipV="1">
            <a:off x="4067944" y="1868804"/>
            <a:ext cx="1152128" cy="91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0072" y="1545638"/>
            <a:ext cx="3702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Flök - Betri nýting með íslenskri tækni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871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41459"/>
              </p:ext>
            </p:extLst>
          </p:nvPr>
        </p:nvGraphicFramePr>
        <p:xfrm>
          <a:off x="971600" y="621248"/>
          <a:ext cx="6408712" cy="373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683568" y="519522"/>
            <a:ext cx="0" cy="4212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39552" y="4684272"/>
            <a:ext cx="80648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6516216" y="750356"/>
            <a:ext cx="648072" cy="209142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ight Brace 10"/>
          <p:cNvSpPr/>
          <p:nvPr/>
        </p:nvSpPr>
        <p:spPr>
          <a:xfrm>
            <a:off x="7380312" y="2625756"/>
            <a:ext cx="576064" cy="17281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TextBox 13"/>
          <p:cNvSpPr txBox="1"/>
          <p:nvPr/>
        </p:nvSpPr>
        <p:spPr>
          <a:xfrm>
            <a:off x="107504" y="51952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Verð</a:t>
            </a:r>
            <a:endParaRPr lang="is-I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956376" y="473199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Magn</a:t>
            </a:r>
            <a:endParaRPr lang="is-I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236296" y="987574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Franklin Gothic Medium" pitchFamily="34" charset="0"/>
              </a:rPr>
              <a:t>Hærri verð og þörf fyrir nýja kynslóð til að þróa og </a:t>
            </a:r>
            <a:r>
              <a:rPr lang="is-IS" dirty="0" smtClean="0">
                <a:latin typeface="Franklin Gothic Medium" pitchFamily="34" charset="0"/>
              </a:rPr>
              <a:t>markaðsetja</a:t>
            </a:r>
            <a:endParaRPr lang="is-IS" dirty="0"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376" y="3381842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latin typeface="Franklin Gothic Medium" pitchFamily="34" charset="0"/>
              </a:rPr>
              <a:t>Mikilvæg uppistaða</a:t>
            </a:r>
            <a:endParaRPr lang="is-IS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a\Documents\Skóli\Doktorsvinna\Þór Sigfússon\Sjávarklasinn\Dropbox\A mydocSjávarklasi\Logo og myndir\Þorskamyndir\einf-JB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8" y="1545636"/>
            <a:ext cx="4710199" cy="194517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427984" y="358479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543858"/>
            <a:ext cx="1475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Snyrtivörur úr ensími unnið úr innyflum fisksins. Penzím er afurð sem nærir og græðir (Ensímtækni).</a:t>
            </a:r>
            <a:endParaRPr lang="is-IS" sz="1400" dirty="0"/>
          </a:p>
        </p:txBody>
      </p:sp>
      <p:cxnSp>
        <p:nvCxnSpPr>
          <p:cNvPr id="35" name="Straight Arrow Connector 34"/>
          <p:cNvCxnSpPr>
            <a:endCxn id="8" idx="3"/>
          </p:cNvCxnSpPr>
          <p:nvPr/>
        </p:nvCxnSpPr>
        <p:spPr>
          <a:xfrm flipH="1" flipV="1">
            <a:off x="1438319" y="2371075"/>
            <a:ext cx="1233278" cy="194813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699792" y="2712907"/>
            <a:ext cx="924006" cy="560921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944285" y="2693265"/>
            <a:ext cx="255142" cy="904600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51923" y="3813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s-IS" dirty="0"/>
          </a:p>
        </p:txBody>
      </p:sp>
      <p:pic>
        <p:nvPicPr>
          <p:cNvPr id="36" name="Picture 35" descr="lysi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95199"/>
            <a:ext cx="1396486" cy="424286"/>
          </a:xfrm>
          <a:prstGeom prst="rect">
            <a:avLst/>
          </a:prstGeom>
        </p:spPr>
      </p:pic>
      <p:pic>
        <p:nvPicPr>
          <p:cNvPr id="8" name="Picture 4" descr="C:\Users\notandi\Google Drive\Sameign\12-03-Verkefni 2012\12-03-01-Codland\þurrkaðurha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8" y="2001158"/>
            <a:ext cx="1313411" cy="7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4445190" y="2859823"/>
            <a:ext cx="1278938" cy="1231065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32989" y="4194368"/>
            <a:ext cx="2385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Mjöl og Lýsi úr fiskislógi</a:t>
            </a:r>
          </a:p>
          <a:p>
            <a:r>
              <a:rPr lang="is-IS" dirty="0" smtClean="0"/>
              <a:t>(Codland/Efnaferli)</a:t>
            </a:r>
            <a:endParaRPr lang="is-IS" dirty="0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23" y="3187699"/>
            <a:ext cx="621506" cy="93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Straight Arrow Connector 49"/>
          <p:cNvCxnSpPr/>
          <p:nvPr/>
        </p:nvCxnSpPr>
        <p:spPr>
          <a:xfrm>
            <a:off x="4699248" y="2625361"/>
            <a:ext cx="2825080" cy="648469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2041" y="2712907"/>
            <a:ext cx="194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Þurrkaðar afurðir</a:t>
            </a:r>
          </a:p>
          <a:p>
            <a:r>
              <a:rPr lang="is-IS" dirty="0" smtClean="0"/>
              <a:t>(Haustak/Codland)</a:t>
            </a:r>
            <a:endParaRPr lang="is-IS" dirty="0"/>
          </a:p>
        </p:txBody>
      </p:sp>
      <p:sp>
        <p:nvSpPr>
          <p:cNvPr id="44" name="TextBox 43"/>
          <p:cNvSpPr txBox="1"/>
          <p:nvPr/>
        </p:nvSpPr>
        <p:spPr>
          <a:xfrm>
            <a:off x="6444208" y="3475356"/>
            <a:ext cx="130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Prótín ísolat</a:t>
            </a:r>
          </a:p>
          <a:p>
            <a:r>
              <a:rPr lang="is-IS" dirty="0" smtClean="0"/>
              <a:t>(Þorbjörn)</a:t>
            </a:r>
            <a:endParaRPr lang="is-I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716016" y="1354294"/>
            <a:ext cx="2382666" cy="893420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50639" y="1658261"/>
            <a:ext cx="145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Collagen/gelatín-framleiðsla</a:t>
            </a:r>
            <a:endParaRPr lang="is-IS" sz="1400" dirty="0"/>
          </a:p>
        </p:txBody>
      </p:sp>
      <p:pic>
        <p:nvPicPr>
          <p:cNvPr id="33" name="Picture 2" descr="C:\Users\Eva\Documents\Skóli\Doktorsvinna\Þór Sigfússon\Sjávarklasinn\Dropbox\A mydocSjávarklasi\Logo og myndir\Þorskamyndir\einf-JB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0702" y="394311"/>
            <a:ext cx="1885950" cy="779318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699792" y="1995686"/>
            <a:ext cx="448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5000 krónur +</a:t>
            </a:r>
            <a:endParaRPr lang="is-I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9309" y="496245"/>
            <a:ext cx="1737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is-I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000 krónur </a:t>
            </a:r>
            <a:endParaRPr lang="is-I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8" name="Picture 37" descr="fiskimj0ooo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13889"/>
            <a:ext cx="1023938" cy="810959"/>
          </a:xfrm>
          <a:prstGeom prst="rect">
            <a:avLst/>
          </a:prstGeom>
        </p:spPr>
      </p:pic>
      <p:pic>
        <p:nvPicPr>
          <p:cNvPr id="40" name="Picture 39" descr="Untitled-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7" y="688997"/>
            <a:ext cx="507492" cy="969264"/>
          </a:xfrm>
          <a:prstGeom prst="rect">
            <a:avLst/>
          </a:prstGeom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0599" y="498175"/>
            <a:ext cx="1178386" cy="83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827584" y="87474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sz="1400" dirty="0" smtClean="0"/>
          </a:p>
          <a:p>
            <a:r>
              <a:rPr lang="is-IS" sz="1400" dirty="0" smtClean="0"/>
              <a:t>Niðursuðuvörur unnar úr þorsklifur: (framl. Ice-West).</a:t>
            </a:r>
            <a:endParaRPr lang="is-I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3347864" y="1383619"/>
            <a:ext cx="795166" cy="1269141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6570" y="1225707"/>
            <a:ext cx="1259439" cy="91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51520" y="95157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Náttúrulegt fisksoð til matargerðar (framl. Norður).</a:t>
            </a:r>
            <a:endParaRPr lang="is-I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83768" y="2085696"/>
            <a:ext cx="1152128" cy="540060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1" y="3651871"/>
            <a:ext cx="1745673" cy="105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67544" y="195486"/>
            <a:ext cx="8208912" cy="49480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is-IS" sz="8800" spc="600" dirty="0">
              <a:solidFill>
                <a:schemeClr val="tx1">
                  <a:lumMod val="50000"/>
                  <a:lumOff val="50000"/>
                </a:schemeClr>
              </a:solidFill>
              <a:latin typeface="Avenir Light"/>
              <a:cs typeface="Avenir Light"/>
            </a:endParaRPr>
          </a:p>
        </p:txBody>
      </p:sp>
      <p:pic>
        <p:nvPicPr>
          <p:cNvPr id="3" name="Picture 2" descr="verksmidja4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 b="16629"/>
          <a:stretch/>
        </p:blipFill>
        <p:spPr>
          <a:xfrm>
            <a:off x="107504" y="1354669"/>
            <a:ext cx="8928992" cy="35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2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u="sng" dirty="0" smtClean="0"/>
              <a:t>Niðurstaða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sz="4000" dirty="0" smtClean="0"/>
              <a:t>Verði </a:t>
            </a:r>
            <a:r>
              <a:rPr lang="is-IS" sz="4000" dirty="0"/>
              <a:t>veiðigjöldin að veruleika eins og þau blasa við mun aflið vanta til áframhaldandi fjárfestinga</a:t>
            </a:r>
            <a:br>
              <a:rPr lang="is-IS" sz="4000" dirty="0"/>
            </a:br>
            <a:endParaRPr lang="is-IS" sz="4000" dirty="0" smtClean="0"/>
          </a:p>
          <a:p>
            <a:r>
              <a:rPr lang="is-IS" sz="4000" dirty="0" smtClean="0"/>
              <a:t>Takist </a:t>
            </a:r>
            <a:r>
              <a:rPr lang="is-IS" sz="4000" dirty="0"/>
              <a:t>að koma verkefninu af stað í nafni sjávarútvegsins mun skatturinn gera út af við reksturinn vegna innbyggðra </a:t>
            </a:r>
            <a:r>
              <a:rPr lang="is-IS" sz="4000" dirty="0" smtClean="0"/>
              <a:t>skattahækkana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463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737</Words>
  <Application>Microsoft Office PowerPoint</Application>
  <PresentationFormat>On-screen Show (16:9)</PresentationFormat>
  <Paragraphs>83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Niðurstaða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</dc:creator>
  <cp:lastModifiedBy>Pétur Pálsson</cp:lastModifiedBy>
  <cp:revision>106</cp:revision>
  <cp:lastPrinted>2012-11-08T08:53:39Z</cp:lastPrinted>
  <dcterms:created xsi:type="dcterms:W3CDTF">2012-10-28T17:27:07Z</dcterms:created>
  <dcterms:modified xsi:type="dcterms:W3CDTF">2012-11-08T09:24:15Z</dcterms:modified>
</cp:coreProperties>
</file>