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74" r:id="rId10"/>
    <p:sldId id="263" r:id="rId11"/>
    <p:sldId id="265" r:id="rId12"/>
    <p:sldId id="266" r:id="rId13"/>
    <p:sldId id="267" r:id="rId14"/>
    <p:sldId id="275" r:id="rId15"/>
    <p:sldId id="272" r:id="rId16"/>
    <p:sldId id="264" r:id="rId17"/>
    <p:sldId id="271" r:id="rId18"/>
    <p:sldId id="268" r:id="rId19"/>
    <p:sldId id="269" r:id="rId20"/>
    <p:sldId id="270" r:id="rId21"/>
    <p:sldId id="276" r:id="rId22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E0168-9A1A-4F52-8B5D-EC9A96100293}" type="datetimeFigureOut">
              <a:rPr lang="is-IS" smtClean="0"/>
              <a:pPr/>
              <a:t>9.9.2008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FFEFB-927F-4AE3-8A85-F0AD0AB618DE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D97E-BABB-400D-ADAD-EF44D547E3E5}" type="datetimeFigureOut">
              <a:rPr lang="is-IS" smtClean="0"/>
              <a:pPr/>
              <a:t>9.9.2008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4EF5-91AA-448A-8B74-45027AAE8F5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D97E-BABB-400D-ADAD-EF44D547E3E5}" type="datetimeFigureOut">
              <a:rPr lang="is-IS" smtClean="0"/>
              <a:pPr/>
              <a:t>9.9.2008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4EF5-91AA-448A-8B74-45027AAE8F5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D97E-BABB-400D-ADAD-EF44D547E3E5}" type="datetimeFigureOut">
              <a:rPr lang="is-IS" smtClean="0"/>
              <a:pPr/>
              <a:t>9.9.2008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4EF5-91AA-448A-8B74-45027AAE8F5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D97E-BABB-400D-ADAD-EF44D547E3E5}" type="datetimeFigureOut">
              <a:rPr lang="is-IS" smtClean="0"/>
              <a:pPr/>
              <a:t>9.9.2008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4EF5-91AA-448A-8B74-45027AAE8F5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D97E-BABB-400D-ADAD-EF44D547E3E5}" type="datetimeFigureOut">
              <a:rPr lang="is-IS" smtClean="0"/>
              <a:pPr/>
              <a:t>9.9.2008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4EF5-91AA-448A-8B74-45027AAE8F5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D97E-BABB-400D-ADAD-EF44D547E3E5}" type="datetimeFigureOut">
              <a:rPr lang="is-IS" smtClean="0"/>
              <a:pPr/>
              <a:t>9.9.2008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4EF5-91AA-448A-8B74-45027AAE8F5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D97E-BABB-400D-ADAD-EF44D547E3E5}" type="datetimeFigureOut">
              <a:rPr lang="is-IS" smtClean="0"/>
              <a:pPr/>
              <a:t>9.9.2008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4EF5-91AA-448A-8B74-45027AAE8F5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D97E-BABB-400D-ADAD-EF44D547E3E5}" type="datetimeFigureOut">
              <a:rPr lang="is-IS" smtClean="0"/>
              <a:pPr/>
              <a:t>9.9.2008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4EF5-91AA-448A-8B74-45027AAE8F5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D97E-BABB-400D-ADAD-EF44D547E3E5}" type="datetimeFigureOut">
              <a:rPr lang="is-IS" smtClean="0"/>
              <a:pPr/>
              <a:t>9.9.2008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4EF5-91AA-448A-8B74-45027AAE8F5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D97E-BABB-400D-ADAD-EF44D547E3E5}" type="datetimeFigureOut">
              <a:rPr lang="is-IS" smtClean="0"/>
              <a:pPr/>
              <a:t>9.9.2008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4EF5-91AA-448A-8B74-45027AAE8F5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D97E-BABB-400D-ADAD-EF44D547E3E5}" type="datetimeFigureOut">
              <a:rPr lang="is-IS" smtClean="0"/>
              <a:pPr/>
              <a:t>9.9.2008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4EF5-91AA-448A-8B74-45027AAE8F5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8D97E-BABB-400D-ADAD-EF44D547E3E5}" type="datetimeFigureOut">
              <a:rPr lang="is-IS" smtClean="0"/>
              <a:pPr/>
              <a:t>9.9.2008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84EF5-91AA-448A-8B74-45027AAE8F5C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smtClean="0"/>
              <a:t>Samtök </a:t>
            </a:r>
            <a:r>
              <a:rPr lang="is-IS" smtClean="0"/>
              <a:t>a</a:t>
            </a:r>
            <a:r>
              <a:rPr lang="is-IS" smtClean="0"/>
              <a:t>tvinnulífsins</a:t>
            </a:r>
            <a:r>
              <a:rPr lang="is-IS" dirty="0" smtClean="0"/>
              <a:t>	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 smtClean="0"/>
              <a:t>  Hugmyndaþing á Hofsósi</a:t>
            </a:r>
          </a:p>
          <a:p>
            <a:r>
              <a:rPr lang="is-IS" dirty="0" smtClean="0"/>
              <a:t> 5. September 2008</a:t>
            </a:r>
          </a:p>
          <a:p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UB Koltrefjar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 smtClean="0"/>
          </a:p>
          <a:p>
            <a:endParaRPr lang="is-IS" dirty="0" smtClean="0"/>
          </a:p>
          <a:p>
            <a:endParaRPr lang="is-IS" dirty="0"/>
          </a:p>
        </p:txBody>
      </p:sp>
      <p:pic>
        <p:nvPicPr>
          <p:cNvPr id="4" name="Picture 5" descr="CFplant 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714620"/>
            <a:ext cx="662463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Verkefnið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Athugun á rekstrarmöguleikum Koltrefjaverksmiðju í Skagafirði.</a:t>
            </a:r>
          </a:p>
          <a:p>
            <a:r>
              <a:rPr lang="is-IS" dirty="0" smtClean="0"/>
              <a:t>Frumkvæði Sveitarfélagsins Skagafjörður.</a:t>
            </a:r>
          </a:p>
          <a:p>
            <a:r>
              <a:rPr lang="is-IS" dirty="0" smtClean="0"/>
              <a:t>Fjárfestir heima í héraði.</a:t>
            </a:r>
          </a:p>
          <a:p>
            <a:r>
              <a:rPr lang="is-IS" dirty="0" smtClean="0"/>
              <a:t>Gasfélagið ehf</a:t>
            </a:r>
          </a:p>
          <a:p>
            <a:r>
              <a:rPr lang="is-IS" dirty="0" smtClean="0"/>
              <a:t>Stofnun UB Koltrefja í apríl 2008.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Fyrirtækið stofnað</a:t>
            </a:r>
            <a:endParaRPr lang="is-I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39774" y="1600200"/>
            <a:ext cx="62644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Af hverju koltrefjar ?</a:t>
            </a:r>
            <a:endParaRPr lang="is-IS" dirty="0"/>
          </a:p>
        </p:txBody>
      </p:sp>
      <p:pic>
        <p:nvPicPr>
          <p:cNvPr id="5" name="Picture 1033"/>
          <p:cNvPicPr>
            <a:picLocks noGrp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00200"/>
            <a:ext cx="3143272" cy="45259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6" name="Picture 1034"/>
          <p:cNvPicPr>
            <a:picLocks noGrp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600200"/>
            <a:ext cx="2876599" cy="45259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Af hverju koltrefjar ?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s-IS" dirty="0" smtClean="0"/>
              <a:t>34. manna ferja</a:t>
            </a:r>
          </a:p>
          <a:p>
            <a:pPr lvl="1"/>
            <a:r>
              <a:rPr lang="is-IS" dirty="0" smtClean="0"/>
              <a:t>18 tonn úr áli</a:t>
            </a:r>
          </a:p>
          <a:p>
            <a:pPr lvl="1"/>
            <a:r>
              <a:rPr lang="is-IS" dirty="0" smtClean="0"/>
              <a:t>15 tonn úr trefjaplasti</a:t>
            </a:r>
          </a:p>
          <a:p>
            <a:pPr lvl="1"/>
            <a:r>
              <a:rPr lang="is-IS" dirty="0" smtClean="0"/>
              <a:t>9 tonn úr koltrefjum</a:t>
            </a:r>
          </a:p>
          <a:p>
            <a:endParaRPr lang="is-IS" dirty="0" smtClean="0"/>
          </a:p>
          <a:p>
            <a:r>
              <a:rPr lang="is-IS" dirty="0" smtClean="0"/>
              <a:t>97 manna ferja </a:t>
            </a:r>
          </a:p>
          <a:p>
            <a:pPr lvl="1"/>
            <a:r>
              <a:rPr lang="is-IS" dirty="0" smtClean="0"/>
              <a:t>30 sjómílur</a:t>
            </a:r>
          </a:p>
          <a:p>
            <a:pPr lvl="1"/>
            <a:r>
              <a:rPr lang="is-IS" dirty="0" smtClean="0"/>
              <a:t>7,5 ltr á sjómílu</a:t>
            </a:r>
          </a:p>
          <a:p>
            <a:endParaRPr lang="is-I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995766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929066"/>
            <a:ext cx="40005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Í hvað ?</a:t>
            </a:r>
            <a:endParaRPr lang="is-IS" dirty="0"/>
          </a:p>
        </p:txBody>
      </p:sp>
      <p:pic>
        <p:nvPicPr>
          <p:cNvPr id="5" name="Picture 10" descr="2008_XENITH_S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71613"/>
            <a:ext cx="4038600" cy="2500330"/>
          </a:xfrm>
          <a:prstGeom prst="rect">
            <a:avLst/>
          </a:prstGeom>
          <a:noFill/>
        </p:spPr>
      </p:pic>
      <p:pic>
        <p:nvPicPr>
          <p:cNvPr id="6" name="Picture 6" descr="bstcoll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06861"/>
            <a:ext cx="4038600" cy="4112641"/>
          </a:xfrm>
          <a:prstGeom prst="rect">
            <a:avLst/>
          </a:prstGeom>
          <a:noFill/>
        </p:spPr>
      </p:pic>
      <p:pic>
        <p:nvPicPr>
          <p:cNvPr id="7" name="Picture 12" descr="composite_barrel_l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4000504"/>
            <a:ext cx="3830409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Boeing 747 Dreamliner</a:t>
            </a:r>
            <a:endParaRPr lang="is-I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9567" y="1600200"/>
            <a:ext cx="68248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Afurðin</a:t>
            </a:r>
            <a:endParaRPr lang="is-IS" dirty="0"/>
          </a:p>
        </p:txBody>
      </p:sp>
      <p:pic>
        <p:nvPicPr>
          <p:cNvPr id="4" name="Picture 14" descr="200791812433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1500174"/>
            <a:ext cx="592935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Áætlaður vöxtur í framleiðslu</a:t>
            </a:r>
            <a:endParaRPr lang="is-I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214282" y="1316914"/>
          <a:ext cx="8784298" cy="4723511"/>
        </p:xfrm>
        <a:graphic>
          <a:graphicData uri="http://schemas.openxmlformats.org/presentationml/2006/ole">
            <p:oleObj spid="_x0000_s1026" name="Worksheet" r:id="rId3" imgW="8610600" imgH="48672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Hvernig verksmiðja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1.500 – 1.800 tonna verksmiðja .</a:t>
            </a:r>
          </a:p>
          <a:p>
            <a:r>
              <a:rPr lang="is-IS" dirty="0" smtClean="0"/>
              <a:t>Uppsett orka ca. 10 MW.</a:t>
            </a:r>
          </a:p>
          <a:p>
            <a:r>
              <a:rPr lang="is-IS" dirty="0" smtClean="0"/>
              <a:t>Byggingakostnaður um 5 milljarðar króna.</a:t>
            </a:r>
          </a:p>
          <a:p>
            <a:r>
              <a:rPr lang="is-IS" dirty="0" smtClean="0"/>
              <a:t>Um 50 störf.</a:t>
            </a:r>
          </a:p>
          <a:p>
            <a:r>
              <a:rPr lang="is-IS" dirty="0" smtClean="0"/>
              <a:t>Rekstrarkostnaður lægri en í viðmiðunarlöndunum.</a:t>
            </a:r>
          </a:p>
          <a:p>
            <a:r>
              <a:rPr lang="is-IS" dirty="0" smtClean="0"/>
              <a:t>Íslensk orka “hreinni”.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Kaupfélag Skagfirðinga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0"/>
            <a:ext cx="8429684" cy="4525963"/>
          </a:xfrm>
        </p:spPr>
        <p:txBody>
          <a:bodyPr>
            <a:normAutofit/>
          </a:bodyPr>
          <a:lstStyle/>
          <a:p>
            <a:r>
              <a:rPr lang="is-IS" dirty="0" smtClean="0"/>
              <a:t>Annað stærsta fyrirtæki kjördæmisins.</a:t>
            </a:r>
          </a:p>
          <a:p>
            <a:r>
              <a:rPr lang="is-IS" dirty="0" smtClean="0"/>
              <a:t>Heildarvelta 14,2 milljarðar árið 2007.</a:t>
            </a:r>
          </a:p>
          <a:p>
            <a:r>
              <a:rPr lang="is-IS" dirty="0" smtClean="0"/>
              <a:t>Starfsemi í Skagafirði, Reykjavík, Grundarfirði, Hólmavík, Hvammstanga, Blönduósi, Skagaströnd, Akureyri, Egilsstöðum, Hvolsvelli og Selfossi.</a:t>
            </a:r>
          </a:p>
          <a:p>
            <a:r>
              <a:rPr lang="is-IS" dirty="0" smtClean="0"/>
              <a:t>Starfsmenn um 600 (400 í Skagafirði).</a:t>
            </a:r>
          </a:p>
          <a:p>
            <a:r>
              <a:rPr lang="is-IS" dirty="0" smtClean="0"/>
              <a:t>Samvinnufélag með tæplega 1600 félagsmenn.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Staðan núna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Undirbúningur að leyfisumsókn.</a:t>
            </a:r>
          </a:p>
          <a:p>
            <a:r>
              <a:rPr lang="is-IS" dirty="0" smtClean="0"/>
              <a:t>Samskipti hafin við stóru aðilana.</a:t>
            </a:r>
          </a:p>
          <a:p>
            <a:r>
              <a:rPr lang="is-IS" dirty="0" smtClean="0"/>
              <a:t>Fundur um miðjan mánuðinn með Montefibre.</a:t>
            </a:r>
          </a:p>
          <a:p>
            <a:r>
              <a:rPr lang="is-IS" dirty="0" smtClean="0"/>
              <a:t>Viðræður við tækjaframleiðendur og markaðsaðila um mánaðarmót sept-okt.</a:t>
            </a:r>
          </a:p>
          <a:p>
            <a:r>
              <a:rPr lang="is-IS" dirty="0" smtClean="0"/>
              <a:t>Stefnt að ákvörðun um framhaldið eftir áramót.</a:t>
            </a:r>
          </a:p>
          <a:p>
            <a:endParaRPr lang="is-IS" dirty="0" smtClean="0"/>
          </a:p>
          <a:p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4786346"/>
          </a:xfrm>
        </p:spPr>
        <p:txBody>
          <a:bodyPr>
            <a:normAutofit/>
          </a:bodyPr>
          <a:lstStyle/>
          <a:p>
            <a:r>
              <a:rPr lang="is-IS" sz="6600" dirty="0" smtClean="0"/>
              <a:t>Menntun og Nýsköpun</a:t>
            </a:r>
            <a:endParaRPr lang="is-I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4786346"/>
          </a:xfrm>
        </p:spPr>
        <p:txBody>
          <a:bodyPr/>
          <a:lstStyle/>
          <a:p>
            <a:r>
              <a:rPr lang="is-IS" dirty="0" smtClean="0"/>
              <a:t>Menntun og Nýsköpun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Menntunin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Skagafjörður er skólahérað</a:t>
            </a:r>
          </a:p>
          <a:p>
            <a:pPr lvl="1"/>
            <a:r>
              <a:rPr lang="is-IS" dirty="0" smtClean="0"/>
              <a:t>Háskóli að Hólum í Hjaltadal</a:t>
            </a:r>
          </a:p>
          <a:p>
            <a:pPr lvl="1"/>
            <a:r>
              <a:rPr lang="is-IS" dirty="0" smtClean="0"/>
              <a:t>Fjölbrautaskóli Norðurlands vestra</a:t>
            </a:r>
          </a:p>
          <a:p>
            <a:pPr lvl="1"/>
            <a:r>
              <a:rPr lang="is-IS" dirty="0" smtClean="0"/>
              <a:t>Farskóli og símenntunarmiðstöð</a:t>
            </a:r>
          </a:p>
          <a:p>
            <a:pPr lvl="1"/>
            <a:r>
              <a:rPr lang="is-IS" dirty="0" smtClean="0"/>
              <a:t>3 grunnskólar</a:t>
            </a:r>
          </a:p>
          <a:p>
            <a:pPr lvl="1"/>
            <a:r>
              <a:rPr lang="is-IS" dirty="0" smtClean="0"/>
              <a:t>6 leikskólar</a:t>
            </a:r>
          </a:p>
          <a:p>
            <a:pPr lvl="1"/>
            <a:r>
              <a:rPr lang="is-IS" dirty="0" smtClean="0"/>
              <a:t>Tónlistarskóli og Söngskóli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Hólaskóli – Háskólinn að Hólum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Höfum byggt 68 nemendaíbúðir á síðustu 4 árum.</a:t>
            </a:r>
          </a:p>
          <a:p>
            <a:r>
              <a:rPr lang="is-IS" dirty="0" smtClean="0"/>
              <a:t>1500 fm reiðskemma árið 2003</a:t>
            </a:r>
          </a:p>
          <a:p>
            <a:r>
              <a:rPr lang="is-IS" dirty="0" smtClean="0"/>
              <a:t>Fullkomið 200 hesta hesthús með kennsluvelli alls 3.300 fm.</a:t>
            </a:r>
          </a:p>
          <a:p>
            <a:r>
              <a:rPr lang="is-IS" dirty="0" smtClean="0"/>
              <a:t>Mikil fjölgun nemenda undanfarin ár.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Hólaskóli – Háskólinn að Hólum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Verið Vísindagarðar ehf Sauðárkróki</a:t>
            </a:r>
          </a:p>
          <a:p>
            <a:pPr lvl="1"/>
            <a:r>
              <a:rPr lang="is-IS" dirty="0" smtClean="0"/>
              <a:t>FISK Seafood breytti gömlu frystihúsi fyrir 50-60 milljónir í kennslu og rannsóknaraðstöðu.</a:t>
            </a:r>
          </a:p>
          <a:p>
            <a:pPr lvl="1"/>
            <a:r>
              <a:rPr lang="is-IS" dirty="0" smtClean="0"/>
              <a:t>Hólaskóli með aðstöðu leigulaust.</a:t>
            </a:r>
          </a:p>
          <a:p>
            <a:pPr lvl="1"/>
            <a:r>
              <a:rPr lang="is-IS" dirty="0" smtClean="0"/>
              <a:t>Fiskeldi, sjávar- og vatnalífræði og líftækni</a:t>
            </a:r>
          </a:p>
          <a:p>
            <a:pPr lvl="1"/>
            <a:r>
              <a:rPr lang="is-IS" dirty="0" smtClean="0"/>
              <a:t>Iceprótein ehf með próteinframleiðslu og rannsóknir.</a:t>
            </a:r>
          </a:p>
          <a:p>
            <a:pPr lvl="1"/>
            <a:r>
              <a:rPr lang="is-IS" dirty="0" smtClean="0"/>
              <a:t>Vísindagarðar í fremstu röð á sínu sviði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FNV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Tækjagarður ehf.</a:t>
            </a:r>
          </a:p>
          <a:p>
            <a:pPr lvl="1"/>
            <a:r>
              <a:rPr lang="is-IS" dirty="0" smtClean="0"/>
              <a:t>Fjármögnunarfyrirtæki fyrir skólann. </a:t>
            </a:r>
          </a:p>
          <a:p>
            <a:pPr lvl="1"/>
            <a:r>
              <a:rPr lang="is-IS" dirty="0" smtClean="0"/>
              <a:t>Tæki og tól fyrir verknámið fyrir 20 mkr.</a:t>
            </a:r>
          </a:p>
          <a:p>
            <a:pPr lvl="1"/>
            <a:r>
              <a:rPr lang="is-IS" dirty="0" smtClean="0"/>
              <a:t>Gefum skólanum tækin í lok leigutímans.</a:t>
            </a:r>
          </a:p>
          <a:p>
            <a:pPr lvl="1"/>
            <a:r>
              <a:rPr lang="is-IS" dirty="0" smtClean="0"/>
              <a:t>Ekki hagnaðarmiðuð starfsemi.</a:t>
            </a:r>
          </a:p>
          <a:p>
            <a:r>
              <a:rPr lang="is-IS" dirty="0" smtClean="0"/>
              <a:t>Stuðningsfélag FNV .</a:t>
            </a:r>
          </a:p>
          <a:p>
            <a:pPr lvl="1"/>
            <a:r>
              <a:rPr lang="is-IS" dirty="0" smtClean="0"/>
              <a:t>Bakhjarl fyrir verknámið fyrst og fremst.</a:t>
            </a:r>
          </a:p>
          <a:p>
            <a:pPr lvl="1"/>
            <a:r>
              <a:rPr lang="is-IS" dirty="0" smtClean="0"/>
              <a:t>Þarfnast 1.200 fm stækkunar verknámshúss.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Sáttmálinn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Styrktarsjóður menntamála í héraðinu.</a:t>
            </a:r>
          </a:p>
          <a:p>
            <a:r>
              <a:rPr lang="is-IS" dirty="0" smtClean="0"/>
              <a:t>Samstarf KS og sveitarfélaganna í Skagafirði.</a:t>
            </a:r>
          </a:p>
          <a:p>
            <a:r>
              <a:rPr lang="is-IS" dirty="0" smtClean="0"/>
              <a:t>100 milljónir til sjóðsins á 4 árum.</a:t>
            </a:r>
          </a:p>
          <a:p>
            <a:r>
              <a:rPr lang="is-IS" dirty="0" smtClean="0"/>
              <a:t>70 frá KS og 30 frá sveitarfélögunum.</a:t>
            </a:r>
          </a:p>
          <a:p>
            <a:r>
              <a:rPr lang="is-IS" dirty="0" smtClean="0"/>
              <a:t>Ekki til framkvæmda heldur til þróunar og tækjakaupa í skólasamfélaginu.</a:t>
            </a:r>
          </a:p>
          <a:p>
            <a:r>
              <a:rPr lang="is-IS" dirty="0" smtClean="0"/>
              <a:t>Mjög góðar undirtektir skólasamfélagsins.</a:t>
            </a:r>
          </a:p>
          <a:p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/>
          <a:lstStyle/>
          <a:p>
            <a:r>
              <a:rPr lang="is-IS" dirty="0" smtClean="0"/>
              <a:t>NÝSKÖPUN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409</Words>
  <Application>Microsoft Office PowerPoint</Application>
  <PresentationFormat>On-screen Show (4:3)</PresentationFormat>
  <Paragraphs>84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Worksheet</vt:lpstr>
      <vt:lpstr>Samtök atvinnulífsins </vt:lpstr>
      <vt:lpstr>Kaupfélag Skagfirðinga</vt:lpstr>
      <vt:lpstr>Menntun og Nýsköpun</vt:lpstr>
      <vt:lpstr>Menntunin</vt:lpstr>
      <vt:lpstr>Hólaskóli – Háskólinn að Hólum</vt:lpstr>
      <vt:lpstr>Hólaskóli – Háskólinn að Hólum</vt:lpstr>
      <vt:lpstr>FNV</vt:lpstr>
      <vt:lpstr>Sáttmálinn</vt:lpstr>
      <vt:lpstr>NÝSKÖPUN</vt:lpstr>
      <vt:lpstr>UB Koltrefjar</vt:lpstr>
      <vt:lpstr>Verkefnið</vt:lpstr>
      <vt:lpstr>Fyrirtækið stofnað</vt:lpstr>
      <vt:lpstr>Af hverju koltrefjar ?</vt:lpstr>
      <vt:lpstr>Af hverju koltrefjar ?</vt:lpstr>
      <vt:lpstr>Í hvað ?</vt:lpstr>
      <vt:lpstr>Boeing 747 Dreamliner</vt:lpstr>
      <vt:lpstr>Afurðin</vt:lpstr>
      <vt:lpstr>Áætlaður vöxtur í framleiðslu</vt:lpstr>
      <vt:lpstr>Hvernig verksmiðja</vt:lpstr>
      <vt:lpstr>Staðan núna</vt:lpstr>
      <vt:lpstr>Menntun og Nýsköpun</vt:lpstr>
    </vt:vector>
  </TitlesOfParts>
  <Company>Kaupfélag Skagfirðinga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Hugmyndaþing SA á Hofsósi </dc:title>
  <dc:creator>Ólafur Sigmarsson</dc:creator>
  <cp:lastModifiedBy>Hörður  Vilberg</cp:lastModifiedBy>
  <cp:revision>60</cp:revision>
  <dcterms:created xsi:type="dcterms:W3CDTF">2008-09-02T10:14:00Z</dcterms:created>
  <dcterms:modified xsi:type="dcterms:W3CDTF">2008-09-09T09:03:57Z</dcterms:modified>
</cp:coreProperties>
</file>