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8288000" cy="10287000"/>
  <p:notesSz cx="6858000" cy="9144000"/>
  <p:photoAlbum/>
  <p:defaultTextStyle>
    <a:defPPr>
      <a:defRPr lang="is-I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26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DCB2-AC69-48E8-97A1-54219C6B7C81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95B5-3F68-45A1-A772-D1624035831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64555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DCB2-AC69-48E8-97A1-54219C6B7C81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95B5-3F68-45A1-A772-D1624035831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1521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DCB2-AC69-48E8-97A1-54219C6B7C81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95B5-3F68-45A1-A772-D1624035831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13638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DCB2-AC69-48E8-97A1-54219C6B7C81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95B5-3F68-45A1-A772-D1624035831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27697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DCB2-AC69-48E8-97A1-54219C6B7C81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95B5-3F68-45A1-A772-D1624035831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27881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DCB2-AC69-48E8-97A1-54219C6B7C81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95B5-3F68-45A1-A772-D1624035831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6017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DCB2-AC69-48E8-97A1-54219C6B7C81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95B5-3F68-45A1-A772-D1624035831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80626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DCB2-AC69-48E8-97A1-54219C6B7C81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95B5-3F68-45A1-A772-D1624035831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02706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DCB2-AC69-48E8-97A1-54219C6B7C81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95B5-3F68-45A1-A772-D1624035831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9845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DCB2-AC69-48E8-97A1-54219C6B7C81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95B5-3F68-45A1-A772-D1624035831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10592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0DCB2-AC69-48E8-97A1-54219C6B7C81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195B5-3F68-45A1-A772-D1624035831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338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0DCB2-AC69-48E8-97A1-54219C6B7C81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195B5-3F68-45A1-A772-D1624035831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0614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663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487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673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25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916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7800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509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716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240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7432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258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341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449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2753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481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56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117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814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51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71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759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_LIV_000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150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Custom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Kristján U. Kristjánsson</dc:creator>
  <cp:lastModifiedBy>Kristján U. Kristjánsson</cp:lastModifiedBy>
  <cp:revision>1</cp:revision>
  <dcterms:created xsi:type="dcterms:W3CDTF">2015-04-16T10:24:37Z</dcterms:created>
  <dcterms:modified xsi:type="dcterms:W3CDTF">2015-04-16T10:24:55Z</dcterms:modified>
</cp:coreProperties>
</file>