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8288000" cy="10287000"/>
  <p:notesSz cx="6858000" cy="9144000"/>
  <p:photoAlbum/>
  <p:defaultTextStyle>
    <a:defPPr>
      <a:defRPr lang="is-IS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26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2A06A-4C48-4EB4-817C-1AF30A41E88D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8F3-4206-4DBF-99FA-556BB11A49BF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16684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2A06A-4C48-4EB4-817C-1AF30A41E88D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8F3-4206-4DBF-99FA-556BB11A49BF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979384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2A06A-4C48-4EB4-817C-1AF30A41E88D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8F3-4206-4DBF-99FA-556BB11A49BF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618932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2A06A-4C48-4EB4-817C-1AF30A41E88D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8F3-4206-4DBF-99FA-556BB11A49BF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17489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2A06A-4C48-4EB4-817C-1AF30A41E88D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8F3-4206-4DBF-99FA-556BB11A49BF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1960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2A06A-4C48-4EB4-817C-1AF30A41E88D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8F3-4206-4DBF-99FA-556BB11A49BF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1164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2A06A-4C48-4EB4-817C-1AF30A41E88D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8F3-4206-4DBF-99FA-556BB11A49BF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78610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2A06A-4C48-4EB4-817C-1AF30A41E88D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8F3-4206-4DBF-99FA-556BB11A49BF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59359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2A06A-4C48-4EB4-817C-1AF30A41E88D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8F3-4206-4DBF-99FA-556BB11A49BF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252442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2A06A-4C48-4EB4-817C-1AF30A41E88D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8F3-4206-4DBF-99FA-556BB11A49BF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09080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2A06A-4C48-4EB4-817C-1AF30A41E88D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0C8F3-4206-4DBF-99FA-556BB11A49BF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688793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2A06A-4C48-4EB4-817C-1AF30A41E88D}" type="datetimeFigureOut">
              <a:rPr lang="is-IS" smtClean="0"/>
              <a:t>16.4.2015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0C8F3-4206-4DBF-99FA-556BB11A49BF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0885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ddur_000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9653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ddur_000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0841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ddur_000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742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ddur_000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2972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ddur_000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0883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ddur_000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3591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ddur_000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6268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ddur_000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3837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ddur_00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300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ddur_000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6815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ddur_000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9025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ddur_000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2289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ddur_000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8439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Custom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Kristján U. Kristjánsson</dc:creator>
  <cp:lastModifiedBy>Kristján U. Kristjánsson</cp:lastModifiedBy>
  <cp:revision>1</cp:revision>
  <dcterms:created xsi:type="dcterms:W3CDTF">2015-04-16T13:17:02Z</dcterms:created>
  <dcterms:modified xsi:type="dcterms:W3CDTF">2015-04-16T13:17:15Z</dcterms:modified>
</cp:coreProperties>
</file>